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trictFirstAndLastChars="0" saveSubsetFonts="1">
  <p:sldMasterIdLst>
    <p:sldMasterId id="2147483648" r:id="rId5"/>
    <p:sldMasterId id="2147483677" r:id="rId6"/>
  </p:sldMasterIdLst>
  <p:notesMasterIdLst>
    <p:notesMasterId r:id="rId25"/>
  </p:notesMasterIdLst>
  <p:handoutMasterIdLst>
    <p:handoutMasterId r:id="rId26"/>
  </p:handoutMasterIdLst>
  <p:sldIdLst>
    <p:sldId id="256" r:id="rId7"/>
    <p:sldId id="257" r:id="rId8"/>
    <p:sldId id="294" r:id="rId9"/>
    <p:sldId id="258" r:id="rId10"/>
    <p:sldId id="291" r:id="rId11"/>
    <p:sldId id="292" r:id="rId12"/>
    <p:sldId id="289" r:id="rId13"/>
    <p:sldId id="290" r:id="rId14"/>
    <p:sldId id="293" r:id="rId15"/>
    <p:sldId id="297" r:id="rId16"/>
    <p:sldId id="296" r:id="rId17"/>
    <p:sldId id="298" r:id="rId18"/>
    <p:sldId id="301" r:id="rId19"/>
    <p:sldId id="299" r:id="rId20"/>
    <p:sldId id="300" r:id="rId21"/>
    <p:sldId id="303" r:id="rId22"/>
    <p:sldId id="302" r:id="rId23"/>
    <p:sldId id="295" r:id="rId24"/>
  </p:sldIdLst>
  <p:sldSz cx="12192000" cy="6858000"/>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pitchFamily="1"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pitchFamily="1"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pitchFamily="1"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pitchFamily="1"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pitchFamily="1" charset="-128"/>
        <a:cs typeface="+mn-cs"/>
      </a:defRPr>
    </a:lvl5pPr>
    <a:lvl6pPr marL="2286000" algn="l" defTabSz="914400" rtl="0" eaLnBrk="1" latinLnBrk="0" hangingPunct="1">
      <a:defRPr sz="2400" kern="1200">
        <a:solidFill>
          <a:schemeClr val="tx1"/>
        </a:solidFill>
        <a:latin typeface="Arial" charset="0"/>
        <a:ea typeface="ＭＳ Ｐゴシック" pitchFamily="1" charset="-128"/>
        <a:cs typeface="+mn-cs"/>
      </a:defRPr>
    </a:lvl6pPr>
    <a:lvl7pPr marL="2743200" algn="l" defTabSz="914400" rtl="0" eaLnBrk="1" latinLnBrk="0" hangingPunct="1">
      <a:defRPr sz="2400" kern="1200">
        <a:solidFill>
          <a:schemeClr val="tx1"/>
        </a:solidFill>
        <a:latin typeface="Arial" charset="0"/>
        <a:ea typeface="ＭＳ Ｐゴシック" pitchFamily="1" charset="-128"/>
        <a:cs typeface="+mn-cs"/>
      </a:defRPr>
    </a:lvl7pPr>
    <a:lvl8pPr marL="3200400" algn="l" defTabSz="914400" rtl="0" eaLnBrk="1" latinLnBrk="0" hangingPunct="1">
      <a:defRPr sz="2400" kern="1200">
        <a:solidFill>
          <a:schemeClr val="tx1"/>
        </a:solidFill>
        <a:latin typeface="Arial" charset="0"/>
        <a:ea typeface="ＭＳ Ｐゴシック" pitchFamily="1" charset="-128"/>
        <a:cs typeface="+mn-cs"/>
      </a:defRPr>
    </a:lvl8pPr>
    <a:lvl9pPr marL="3657600" algn="l" defTabSz="914400" rtl="0" eaLnBrk="1" latinLnBrk="0" hangingPunct="1">
      <a:defRPr sz="2400" kern="1200">
        <a:solidFill>
          <a:schemeClr val="tx1"/>
        </a:solidFill>
        <a:latin typeface="Arial" charset="0"/>
        <a:ea typeface="ＭＳ Ｐゴシック" pitchFamily="1"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6DB6"/>
    <a:srgbClr val="FCFCFC"/>
    <a:srgbClr val="FAFAFA"/>
    <a:srgbClr val="0266B6"/>
    <a:srgbClr val="086DB6"/>
    <a:srgbClr val="026CB6"/>
    <a:srgbClr val="056CB6"/>
    <a:srgbClr val="355777"/>
    <a:srgbClr val="003F69"/>
    <a:srgbClr val="0070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8" d="100"/>
          <a:sy n="68" d="100"/>
        </p:scale>
        <p:origin x="792" y="60"/>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8" d="100"/>
          <a:sy n="68" d="100"/>
        </p:scale>
        <p:origin x="-277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24" Type="http://schemas.openxmlformats.org/officeDocument/2006/relationships/slide" Target="slides/slide18.xml"/><Relationship Id="rId5" Type="http://schemas.openxmlformats.org/officeDocument/2006/relationships/slideMaster" Target="slideMasters/slideMaster1.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smtClean="0"/>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smtClean="0"/>
            </a:lvl1pPr>
          </a:lstStyle>
          <a:p>
            <a:pPr>
              <a:defRPr/>
            </a:pPr>
            <a:fld id="{C3F119CC-0E9C-4303-8FC0-FA6C67E0699C}" type="datetimeFigureOut">
              <a:rPr lang="en-US"/>
              <a:pPr>
                <a:defRPr/>
              </a:pPr>
              <a:t>4/28/2020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smtClean="0"/>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smtClean="0"/>
            </a:lvl1pPr>
          </a:lstStyle>
          <a:p>
            <a:pPr>
              <a:defRPr/>
            </a:pPr>
            <a:fld id="{A6924233-FC8A-4838-8824-56EBB7540E6D}" type="slidenum">
              <a:rPr lang="en-US"/>
              <a:pPr>
                <a:defRPr/>
              </a:pPr>
              <a:t>‹#›</a:t>
            </a:fld>
            <a:endParaRPr lang="en-US"/>
          </a:p>
        </p:txBody>
      </p:sp>
    </p:spTree>
    <p:extLst>
      <p:ext uri="{BB962C8B-B14F-4D97-AF65-F5344CB8AC3E}">
        <p14:creationId xmlns:p14="http://schemas.microsoft.com/office/powerpoint/2010/main" val="569683835"/>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3.png>
</file>

<file path=ppt/media/image4.jpg>
</file>

<file path=ppt/media/image5.jp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defRPr sz="1200" smtClean="0"/>
            </a:lvl1pPr>
          </a:lstStyle>
          <a:p>
            <a:pPr>
              <a:defRPr/>
            </a:pPr>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a:defRPr sz="1200" smtClean="0"/>
            </a:lvl1pPr>
          </a:lstStyle>
          <a:p>
            <a:pPr>
              <a:defRPr/>
            </a:pPr>
            <a:endParaRPr lang="en-US"/>
          </a:p>
        </p:txBody>
      </p:sp>
      <p:sp>
        <p:nvSpPr>
          <p:cNvPr id="4100"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101" name="Rectangle 5"/>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defRPr sz="1200" smtClean="0"/>
            </a:lvl1pPr>
          </a:lstStyle>
          <a:p>
            <a:pPr>
              <a:defRPr/>
            </a:pPr>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a:defRPr sz="1200" smtClean="0"/>
            </a:lvl1pPr>
          </a:lstStyle>
          <a:p>
            <a:pPr>
              <a:defRPr/>
            </a:pPr>
            <a:fld id="{91633A1B-E4ED-4A2A-87DF-7B125DA7738F}" type="slidenum">
              <a:rPr lang="en-US"/>
              <a:pPr>
                <a:defRPr/>
              </a:pPr>
              <a:t>‹#›</a:t>
            </a:fld>
            <a:endParaRPr lang="en-US"/>
          </a:p>
        </p:txBody>
      </p:sp>
    </p:spTree>
    <p:extLst>
      <p:ext uri="{BB962C8B-B14F-4D97-AF65-F5344CB8AC3E}">
        <p14:creationId xmlns:p14="http://schemas.microsoft.com/office/powerpoint/2010/main" val="170231980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1pPr>
    <a:lvl2pPr marL="4572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26DB6"/>
        </a:solidFill>
        <a:effectLst/>
      </p:bgPr>
    </p:bg>
    <p:spTree>
      <p:nvGrpSpPr>
        <p:cNvPr id="1" name=""/>
        <p:cNvGrpSpPr/>
        <p:nvPr/>
      </p:nvGrpSpPr>
      <p:grpSpPr>
        <a:xfrm>
          <a:off x="0" y="0"/>
          <a:ext cx="0" cy="0"/>
          <a:chOff x="0" y="0"/>
          <a:chExt cx="0" cy="0"/>
        </a:xfrm>
      </p:grpSpPr>
      <p:pic>
        <p:nvPicPr>
          <p:cNvPr id="15" name="Picture 27"/>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95916" y="6286"/>
            <a:ext cx="9929284" cy="68337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8"/>
          <p:cNvSpPr>
            <a:spLocks noChangeArrowheads="1"/>
          </p:cNvSpPr>
          <p:nvPr userDrawn="1"/>
        </p:nvSpPr>
        <p:spPr bwMode="auto">
          <a:xfrm>
            <a:off x="0" y="6400800"/>
            <a:ext cx="1016000" cy="228600"/>
          </a:xfrm>
          <a:prstGeom prst="rect">
            <a:avLst/>
          </a:prstGeom>
          <a:solidFill>
            <a:schemeClr val="bg1"/>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p>
            <a:endParaRPr lang="en-US" sz="2400"/>
          </a:p>
        </p:txBody>
      </p:sp>
      <p:pic>
        <p:nvPicPr>
          <p:cNvPr id="11" name="Picture 25" descr="EPA Logo"/>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609600" y="457200"/>
            <a:ext cx="1676400" cy="661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2"/>
          <p:cNvSpPr>
            <a:spLocks noGrp="1" noChangeArrowheads="1"/>
          </p:cNvSpPr>
          <p:nvPr>
            <p:ph type="ctrTitle" hasCustomPrompt="1"/>
          </p:nvPr>
        </p:nvSpPr>
        <p:spPr>
          <a:xfrm>
            <a:off x="1651529" y="1500188"/>
            <a:ext cx="8888942" cy="1447800"/>
          </a:xfrm>
          <a:prstGeom prst="rect">
            <a:avLst/>
          </a:prstGeom>
          <a:solidFill>
            <a:srgbClr val="003F69">
              <a:alpha val="0"/>
            </a:srgbClr>
          </a:solidFill>
        </p:spPr>
        <p:txBody>
          <a:bodyPr lIns="91440" tIns="45720" rIns="91440" bIns="45720" anchor="ctr"/>
          <a:lstStyle>
            <a:lvl1pPr>
              <a:lnSpc>
                <a:spcPct val="90000"/>
              </a:lnSpc>
              <a:defRPr>
                <a:solidFill>
                  <a:schemeClr val="bg1"/>
                </a:solidFill>
                <a:latin typeface="Calibri Light" panose="020F0302020204030204" pitchFamily="34" charset="0"/>
                <a:cs typeface="Calibri Light" panose="020F0302020204030204" pitchFamily="34" charset="0"/>
              </a:defRPr>
            </a:lvl1pPr>
          </a:lstStyle>
          <a:p>
            <a:pPr lvl="0"/>
            <a:r>
              <a:rPr lang="en-US" noProof="0" dirty="0"/>
              <a:t>Click to edit Presentation Title</a:t>
            </a:r>
          </a:p>
        </p:txBody>
      </p:sp>
      <p:sp>
        <p:nvSpPr>
          <p:cNvPr id="13" name="Rectangle 3"/>
          <p:cNvSpPr>
            <a:spLocks noGrp="1" noChangeArrowheads="1"/>
          </p:cNvSpPr>
          <p:nvPr>
            <p:ph type="subTitle" idx="1" hasCustomPrompt="1"/>
          </p:nvPr>
        </p:nvSpPr>
        <p:spPr>
          <a:xfrm>
            <a:off x="1651529" y="3016250"/>
            <a:ext cx="8888942" cy="338138"/>
          </a:xfrm>
          <a:prstGeom prst="rect">
            <a:avLst/>
          </a:prstGeom>
          <a:solidFill>
            <a:srgbClr val="003F69">
              <a:alpha val="0"/>
            </a:srgbClr>
          </a:solidFill>
        </p:spPr>
        <p:txBody>
          <a:bodyPr lIns="91440" tIns="45720" rIns="91440" bIns="45720" anchor="ctr"/>
          <a:lstStyle>
            <a:lvl1pPr marL="0" indent="0">
              <a:lnSpc>
                <a:spcPct val="70000"/>
              </a:lnSpc>
              <a:buFont typeface="Times" pitchFamily="1" charset="0"/>
              <a:buNone/>
              <a:defRPr i="0">
                <a:solidFill>
                  <a:schemeClr val="bg1"/>
                </a:solidFill>
                <a:latin typeface="Calibri" panose="020F0502020204030204" pitchFamily="34" charset="0"/>
                <a:cs typeface="Calibri" panose="020F0502020204030204" pitchFamily="34" charset="0"/>
              </a:defRPr>
            </a:lvl1pPr>
          </a:lstStyle>
          <a:p>
            <a:pPr lvl="0"/>
            <a:r>
              <a:rPr lang="en-US" noProof="0" dirty="0"/>
              <a:t>Click to edit Author List</a:t>
            </a:r>
          </a:p>
        </p:txBody>
      </p:sp>
      <p:sp>
        <p:nvSpPr>
          <p:cNvPr id="5" name="Text Placeholder 4">
            <a:extLst>
              <a:ext uri="{FF2B5EF4-FFF2-40B4-BE49-F238E27FC236}">
                <a16:creationId xmlns:a16="http://schemas.microsoft.com/office/drawing/2014/main" id="{8BC7CB3C-F17C-4FE8-98F0-AEB0AD933A7C}"/>
              </a:ext>
            </a:extLst>
          </p:cNvPr>
          <p:cNvSpPr>
            <a:spLocks noGrp="1"/>
          </p:cNvSpPr>
          <p:nvPr>
            <p:ph type="body" sz="quarter" idx="10" hasCustomPrompt="1"/>
          </p:nvPr>
        </p:nvSpPr>
        <p:spPr>
          <a:xfrm>
            <a:off x="1651000" y="3474309"/>
            <a:ext cx="8890000" cy="400110"/>
          </a:xfrm>
          <a:prstGeom prst="rect">
            <a:avLst/>
          </a:prstGeom>
        </p:spPr>
        <p:txBody>
          <a:bodyPr anchor="ctr">
            <a:normAutofit/>
          </a:bodyPr>
          <a:lstStyle>
            <a:lvl1pPr marL="0" indent="0">
              <a:spcBef>
                <a:spcPts val="25"/>
              </a:spcBef>
              <a:buNone/>
              <a:defRPr sz="2000">
                <a:solidFill>
                  <a:schemeClr val="bg1"/>
                </a:solidFill>
                <a:latin typeface="Calibri" panose="020F0502020204030204" pitchFamily="34" charset="0"/>
                <a:cs typeface="Calibri" panose="020F0502020204030204" pitchFamily="34" charset="0"/>
              </a:defRPr>
            </a:lvl1pPr>
          </a:lstStyle>
          <a:p>
            <a:pPr lvl="0"/>
            <a:r>
              <a:rPr lang="en-US" dirty="0"/>
              <a:t>Click to edit Author Affiliations</a:t>
            </a:r>
          </a:p>
        </p:txBody>
      </p:sp>
      <p:sp>
        <p:nvSpPr>
          <p:cNvPr id="8" name="Text Placeholder 7">
            <a:extLst>
              <a:ext uri="{FF2B5EF4-FFF2-40B4-BE49-F238E27FC236}">
                <a16:creationId xmlns:a16="http://schemas.microsoft.com/office/drawing/2014/main" id="{26803343-C254-4720-A4C5-310F01B16B4A}"/>
              </a:ext>
            </a:extLst>
          </p:cNvPr>
          <p:cNvSpPr>
            <a:spLocks noGrp="1"/>
          </p:cNvSpPr>
          <p:nvPr>
            <p:ph type="body" sz="quarter" idx="11" hasCustomPrompt="1"/>
          </p:nvPr>
        </p:nvSpPr>
        <p:spPr>
          <a:xfrm>
            <a:off x="9448800" y="6336506"/>
            <a:ext cx="2743200" cy="357188"/>
          </a:xfrm>
          <a:prstGeom prst="rect">
            <a:avLst/>
          </a:prstGeom>
        </p:spPr>
        <p:txBody>
          <a:bodyPr anchor="ctr">
            <a:normAutofit/>
          </a:bodyPr>
          <a:lstStyle>
            <a:lvl1pPr marL="0" indent="0" algn="r">
              <a:buNone/>
              <a:defRPr sz="1200" b="1">
                <a:solidFill>
                  <a:schemeClr val="bg1"/>
                </a:solidFill>
                <a:latin typeface="Calibri Light" panose="020F0302020204030204" pitchFamily="34" charset="0"/>
                <a:cs typeface="Calibri Light" panose="020F0302020204030204" pitchFamily="34" charset="0"/>
              </a:defRPr>
            </a:lvl1pPr>
          </a:lstStyle>
          <a:p>
            <a:pPr lvl="0"/>
            <a:r>
              <a:rPr lang="en-US" dirty="0"/>
              <a:t>Click to edit ORCID URL</a:t>
            </a:r>
          </a:p>
        </p:txBody>
      </p:sp>
      <p:sp>
        <p:nvSpPr>
          <p:cNvPr id="14" name="Rectangle 16">
            <a:extLst>
              <a:ext uri="{FF2B5EF4-FFF2-40B4-BE49-F238E27FC236}">
                <a16:creationId xmlns:a16="http://schemas.microsoft.com/office/drawing/2014/main" id="{676836FB-297C-4E46-A103-848CB92F4310}"/>
              </a:ext>
            </a:extLst>
          </p:cNvPr>
          <p:cNvSpPr>
            <a:spLocks noChangeArrowheads="1"/>
          </p:cNvSpPr>
          <p:nvPr userDrawn="1"/>
        </p:nvSpPr>
        <p:spPr bwMode="auto">
          <a:xfrm>
            <a:off x="1054100" y="6400800"/>
            <a:ext cx="5643562" cy="228600"/>
          </a:xfrm>
          <a:prstGeom prst="rect">
            <a:avLst/>
          </a:prstGeom>
          <a:solidFill>
            <a:srgbClr val="003F69">
              <a:alpha val="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pPr>
              <a:lnSpc>
                <a:spcPct val="90000"/>
              </a:lnSpc>
            </a:pPr>
            <a:r>
              <a:rPr lang="en-US" sz="900" dirty="0">
                <a:solidFill>
                  <a:schemeClr val="bg1"/>
                </a:solidFill>
                <a:latin typeface="Calibri" panose="020F0502020204030204" pitchFamily="34" charset="0"/>
                <a:cs typeface="Calibri" panose="020F0502020204030204" pitchFamily="34" charset="0"/>
              </a:rPr>
              <a:t>Office of Research and Development</a:t>
            </a:r>
            <a:endParaRPr lang="en-US" sz="900" dirty="0">
              <a:latin typeface="Calibri" panose="020F0502020204030204" pitchFamily="34" charset="0"/>
              <a:cs typeface="Calibri" panose="020F0502020204030204" pitchFamily="34" charset="0"/>
            </a:endParaRPr>
          </a:p>
          <a:p>
            <a:pPr>
              <a:lnSpc>
                <a:spcPct val="90000"/>
              </a:lnSpc>
            </a:pPr>
            <a:r>
              <a:rPr lang="en-US" sz="900" dirty="0">
                <a:solidFill>
                  <a:schemeClr val="bg1"/>
                </a:solidFill>
                <a:latin typeface="Calibri" panose="020F0502020204030204" pitchFamily="34" charset="0"/>
                <a:cs typeface="Calibri" panose="020F0502020204030204" pitchFamily="34" charset="0"/>
              </a:rPr>
              <a:t>Center for Computational Toxicology and Exposure</a:t>
            </a:r>
          </a:p>
        </p:txBody>
      </p:sp>
    </p:spTree>
    <p:extLst>
      <p:ext uri="{BB962C8B-B14F-4D97-AF65-F5344CB8AC3E}">
        <p14:creationId xmlns:p14="http://schemas.microsoft.com/office/powerpoint/2010/main" val="4153877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D1DAA-E2C3-4845-809B-83A727ECE0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A00E14-7033-4DCF-9EFE-763E08965E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01F41F-E54A-4866-83C7-31ECFC004DC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BD33E2-7146-431C-A9BF-82022803A897}"/>
              </a:ext>
            </a:extLst>
          </p:cNvPr>
          <p:cNvSpPr>
            <a:spLocks noGrp="1"/>
          </p:cNvSpPr>
          <p:nvPr>
            <p:ph type="dt" sz="half" idx="10"/>
          </p:nvPr>
        </p:nvSpPr>
        <p:spPr/>
        <p:txBody>
          <a:bodyPr/>
          <a:lstStyle/>
          <a:p>
            <a:fld id="{25A83D4C-7D8D-4BB5-96CE-93EB073612AB}" type="datetimeFigureOut">
              <a:rPr lang="en-US" smtClean="0"/>
              <a:t>4/28/2020</a:t>
            </a:fld>
            <a:endParaRPr lang="en-US"/>
          </a:p>
        </p:txBody>
      </p:sp>
      <p:sp>
        <p:nvSpPr>
          <p:cNvPr id="6" name="Footer Placeholder 5">
            <a:extLst>
              <a:ext uri="{FF2B5EF4-FFF2-40B4-BE49-F238E27FC236}">
                <a16:creationId xmlns:a16="http://schemas.microsoft.com/office/drawing/2014/main" id="{86D70CA9-7E1C-41C9-AD54-02897980AA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7BC2E6-8FCE-4F02-BEAF-1E8F36F6E354}"/>
              </a:ext>
            </a:extLst>
          </p:cNvPr>
          <p:cNvSpPr>
            <a:spLocks noGrp="1"/>
          </p:cNvSpPr>
          <p:nvPr>
            <p:ph type="sldNum" sz="quarter" idx="12"/>
          </p:nvPr>
        </p:nvSpPr>
        <p:spPr/>
        <p:txBody>
          <a:bodyPr/>
          <a:lstStyle/>
          <a:p>
            <a:fld id="{8D707EE9-29B4-4D64-BF94-F2AA20E0FA16}" type="slidenum">
              <a:rPr lang="en-US" smtClean="0"/>
              <a:t>‹#›</a:t>
            </a:fld>
            <a:endParaRPr lang="en-US"/>
          </a:p>
        </p:txBody>
      </p:sp>
    </p:spTree>
    <p:extLst>
      <p:ext uri="{BB962C8B-B14F-4D97-AF65-F5344CB8AC3E}">
        <p14:creationId xmlns:p14="http://schemas.microsoft.com/office/powerpoint/2010/main" val="3299254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F3C1E-3CBB-4ED6-AE64-2720D749916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6ABF5A-6535-4CC2-AD16-CE859FE0CC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C2B698-99BA-43FC-86E1-E07EB9C97D7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E03FB0-B47A-40CB-AA11-6DC84D4A7E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CB640E-A6C7-4186-BCAA-9625FFB9A0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E5745F-E75C-4C2D-AC35-DD45957732E3}"/>
              </a:ext>
            </a:extLst>
          </p:cNvPr>
          <p:cNvSpPr>
            <a:spLocks noGrp="1"/>
          </p:cNvSpPr>
          <p:nvPr>
            <p:ph type="dt" sz="half" idx="10"/>
          </p:nvPr>
        </p:nvSpPr>
        <p:spPr/>
        <p:txBody>
          <a:bodyPr/>
          <a:lstStyle/>
          <a:p>
            <a:fld id="{25A83D4C-7D8D-4BB5-96CE-93EB073612AB}" type="datetimeFigureOut">
              <a:rPr lang="en-US" smtClean="0"/>
              <a:t>4/28/2020</a:t>
            </a:fld>
            <a:endParaRPr lang="en-US"/>
          </a:p>
        </p:txBody>
      </p:sp>
      <p:sp>
        <p:nvSpPr>
          <p:cNvPr id="8" name="Footer Placeholder 7">
            <a:extLst>
              <a:ext uri="{FF2B5EF4-FFF2-40B4-BE49-F238E27FC236}">
                <a16:creationId xmlns:a16="http://schemas.microsoft.com/office/drawing/2014/main" id="{AA947DE2-192E-4E2B-8DE5-90B198D1BB6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E40E90-4DCA-4F10-86E5-3C2D0E32F6FA}"/>
              </a:ext>
            </a:extLst>
          </p:cNvPr>
          <p:cNvSpPr>
            <a:spLocks noGrp="1"/>
          </p:cNvSpPr>
          <p:nvPr>
            <p:ph type="sldNum" sz="quarter" idx="12"/>
          </p:nvPr>
        </p:nvSpPr>
        <p:spPr/>
        <p:txBody>
          <a:bodyPr/>
          <a:lstStyle/>
          <a:p>
            <a:fld id="{8D707EE9-29B4-4D64-BF94-F2AA20E0FA16}" type="slidenum">
              <a:rPr lang="en-US" smtClean="0"/>
              <a:t>‹#›</a:t>
            </a:fld>
            <a:endParaRPr lang="en-US"/>
          </a:p>
        </p:txBody>
      </p:sp>
    </p:spTree>
    <p:extLst>
      <p:ext uri="{BB962C8B-B14F-4D97-AF65-F5344CB8AC3E}">
        <p14:creationId xmlns:p14="http://schemas.microsoft.com/office/powerpoint/2010/main" val="33249678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7EB5A-9956-4CE3-A429-B39FBAB48C6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341808D-1C09-48DD-8C3F-6BD4B8A686D4}"/>
              </a:ext>
            </a:extLst>
          </p:cNvPr>
          <p:cNvSpPr>
            <a:spLocks noGrp="1"/>
          </p:cNvSpPr>
          <p:nvPr>
            <p:ph type="dt" sz="half" idx="10"/>
          </p:nvPr>
        </p:nvSpPr>
        <p:spPr/>
        <p:txBody>
          <a:bodyPr/>
          <a:lstStyle/>
          <a:p>
            <a:fld id="{25A83D4C-7D8D-4BB5-96CE-93EB073612AB}" type="datetimeFigureOut">
              <a:rPr lang="en-US" smtClean="0"/>
              <a:t>4/28/2020</a:t>
            </a:fld>
            <a:endParaRPr lang="en-US"/>
          </a:p>
        </p:txBody>
      </p:sp>
      <p:sp>
        <p:nvSpPr>
          <p:cNvPr id="4" name="Footer Placeholder 3">
            <a:extLst>
              <a:ext uri="{FF2B5EF4-FFF2-40B4-BE49-F238E27FC236}">
                <a16:creationId xmlns:a16="http://schemas.microsoft.com/office/drawing/2014/main" id="{E0F9ED6B-DC3B-459B-9E19-F5E4B39314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6BE703-8454-4298-89FC-529448DC398C}"/>
              </a:ext>
            </a:extLst>
          </p:cNvPr>
          <p:cNvSpPr>
            <a:spLocks noGrp="1"/>
          </p:cNvSpPr>
          <p:nvPr>
            <p:ph type="sldNum" sz="quarter" idx="12"/>
          </p:nvPr>
        </p:nvSpPr>
        <p:spPr/>
        <p:txBody>
          <a:bodyPr/>
          <a:lstStyle/>
          <a:p>
            <a:fld id="{8D707EE9-29B4-4D64-BF94-F2AA20E0FA16}" type="slidenum">
              <a:rPr lang="en-US" smtClean="0"/>
              <a:t>‹#›</a:t>
            </a:fld>
            <a:endParaRPr lang="en-US"/>
          </a:p>
        </p:txBody>
      </p:sp>
    </p:spTree>
    <p:extLst>
      <p:ext uri="{BB962C8B-B14F-4D97-AF65-F5344CB8AC3E}">
        <p14:creationId xmlns:p14="http://schemas.microsoft.com/office/powerpoint/2010/main" val="9512943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917D12-9B73-4B6D-9382-9C6A43232AA0}"/>
              </a:ext>
            </a:extLst>
          </p:cNvPr>
          <p:cNvSpPr>
            <a:spLocks noGrp="1"/>
          </p:cNvSpPr>
          <p:nvPr>
            <p:ph type="dt" sz="half" idx="10"/>
          </p:nvPr>
        </p:nvSpPr>
        <p:spPr/>
        <p:txBody>
          <a:bodyPr/>
          <a:lstStyle/>
          <a:p>
            <a:fld id="{25A83D4C-7D8D-4BB5-96CE-93EB073612AB}" type="datetimeFigureOut">
              <a:rPr lang="en-US" smtClean="0"/>
              <a:t>4/28/2020</a:t>
            </a:fld>
            <a:endParaRPr lang="en-US"/>
          </a:p>
        </p:txBody>
      </p:sp>
      <p:sp>
        <p:nvSpPr>
          <p:cNvPr id="3" name="Footer Placeholder 2">
            <a:extLst>
              <a:ext uri="{FF2B5EF4-FFF2-40B4-BE49-F238E27FC236}">
                <a16:creationId xmlns:a16="http://schemas.microsoft.com/office/drawing/2014/main" id="{0947F4DA-A7B4-4A08-9765-5CC47591E1E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C1A30C-E7A0-4AD4-8BCB-566C2684582E}"/>
              </a:ext>
            </a:extLst>
          </p:cNvPr>
          <p:cNvSpPr>
            <a:spLocks noGrp="1"/>
          </p:cNvSpPr>
          <p:nvPr>
            <p:ph type="sldNum" sz="quarter" idx="12"/>
          </p:nvPr>
        </p:nvSpPr>
        <p:spPr/>
        <p:txBody>
          <a:bodyPr/>
          <a:lstStyle/>
          <a:p>
            <a:fld id="{8D707EE9-29B4-4D64-BF94-F2AA20E0FA16}" type="slidenum">
              <a:rPr lang="en-US" smtClean="0"/>
              <a:t>‹#›</a:t>
            </a:fld>
            <a:endParaRPr lang="en-US"/>
          </a:p>
        </p:txBody>
      </p:sp>
    </p:spTree>
    <p:extLst>
      <p:ext uri="{BB962C8B-B14F-4D97-AF65-F5344CB8AC3E}">
        <p14:creationId xmlns:p14="http://schemas.microsoft.com/office/powerpoint/2010/main" val="19275007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FA82A-6304-4EE1-A6F4-220048DE21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6A58A81-67E8-4D6E-8F90-101742DD23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221BA9E-F9F1-47EB-96E5-9202E5F85D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9D8DED-7CA2-4014-B290-D054621E0652}"/>
              </a:ext>
            </a:extLst>
          </p:cNvPr>
          <p:cNvSpPr>
            <a:spLocks noGrp="1"/>
          </p:cNvSpPr>
          <p:nvPr>
            <p:ph type="dt" sz="half" idx="10"/>
          </p:nvPr>
        </p:nvSpPr>
        <p:spPr/>
        <p:txBody>
          <a:bodyPr/>
          <a:lstStyle/>
          <a:p>
            <a:fld id="{25A83D4C-7D8D-4BB5-96CE-93EB073612AB}" type="datetimeFigureOut">
              <a:rPr lang="en-US" smtClean="0"/>
              <a:t>4/28/2020</a:t>
            </a:fld>
            <a:endParaRPr lang="en-US"/>
          </a:p>
        </p:txBody>
      </p:sp>
      <p:sp>
        <p:nvSpPr>
          <p:cNvPr id="6" name="Footer Placeholder 5">
            <a:extLst>
              <a:ext uri="{FF2B5EF4-FFF2-40B4-BE49-F238E27FC236}">
                <a16:creationId xmlns:a16="http://schemas.microsoft.com/office/drawing/2014/main" id="{67900C5A-7C9B-409D-9DAB-E663396201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AEE56E-32A2-493E-9F86-28D83577A302}"/>
              </a:ext>
            </a:extLst>
          </p:cNvPr>
          <p:cNvSpPr>
            <a:spLocks noGrp="1"/>
          </p:cNvSpPr>
          <p:nvPr>
            <p:ph type="sldNum" sz="quarter" idx="12"/>
          </p:nvPr>
        </p:nvSpPr>
        <p:spPr/>
        <p:txBody>
          <a:bodyPr/>
          <a:lstStyle/>
          <a:p>
            <a:fld id="{8D707EE9-29B4-4D64-BF94-F2AA20E0FA16}" type="slidenum">
              <a:rPr lang="en-US" smtClean="0"/>
              <a:t>‹#›</a:t>
            </a:fld>
            <a:endParaRPr lang="en-US"/>
          </a:p>
        </p:txBody>
      </p:sp>
    </p:spTree>
    <p:extLst>
      <p:ext uri="{BB962C8B-B14F-4D97-AF65-F5344CB8AC3E}">
        <p14:creationId xmlns:p14="http://schemas.microsoft.com/office/powerpoint/2010/main" val="34976667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E119E-254D-42E4-819E-194B969D83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6B9F50-B1C9-4462-A22B-75EE51933A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C88505-0522-411E-B026-C556458022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EA271B-8ED9-4218-8F16-87BAF0030285}"/>
              </a:ext>
            </a:extLst>
          </p:cNvPr>
          <p:cNvSpPr>
            <a:spLocks noGrp="1"/>
          </p:cNvSpPr>
          <p:nvPr>
            <p:ph type="dt" sz="half" idx="10"/>
          </p:nvPr>
        </p:nvSpPr>
        <p:spPr/>
        <p:txBody>
          <a:bodyPr/>
          <a:lstStyle/>
          <a:p>
            <a:fld id="{25A83D4C-7D8D-4BB5-96CE-93EB073612AB}" type="datetimeFigureOut">
              <a:rPr lang="en-US" smtClean="0"/>
              <a:t>4/28/2020</a:t>
            </a:fld>
            <a:endParaRPr lang="en-US"/>
          </a:p>
        </p:txBody>
      </p:sp>
      <p:sp>
        <p:nvSpPr>
          <p:cNvPr id="6" name="Footer Placeholder 5">
            <a:extLst>
              <a:ext uri="{FF2B5EF4-FFF2-40B4-BE49-F238E27FC236}">
                <a16:creationId xmlns:a16="http://schemas.microsoft.com/office/drawing/2014/main" id="{8033ED50-AA55-4568-97C2-9305E256B0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08F206-C6F8-4AC5-9E31-8CE1A029A4E3}"/>
              </a:ext>
            </a:extLst>
          </p:cNvPr>
          <p:cNvSpPr>
            <a:spLocks noGrp="1"/>
          </p:cNvSpPr>
          <p:nvPr>
            <p:ph type="sldNum" sz="quarter" idx="12"/>
          </p:nvPr>
        </p:nvSpPr>
        <p:spPr/>
        <p:txBody>
          <a:bodyPr/>
          <a:lstStyle/>
          <a:p>
            <a:fld id="{8D707EE9-29B4-4D64-BF94-F2AA20E0FA16}" type="slidenum">
              <a:rPr lang="en-US" smtClean="0"/>
              <a:t>‹#›</a:t>
            </a:fld>
            <a:endParaRPr lang="en-US"/>
          </a:p>
        </p:txBody>
      </p:sp>
    </p:spTree>
    <p:extLst>
      <p:ext uri="{BB962C8B-B14F-4D97-AF65-F5344CB8AC3E}">
        <p14:creationId xmlns:p14="http://schemas.microsoft.com/office/powerpoint/2010/main" val="8178084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8434B-21D0-40F9-BBAE-FD988BB6D27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7759401-9F26-4114-91D5-FB6152571C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FFC5EF-22AA-4A7C-B974-263847E80842}"/>
              </a:ext>
            </a:extLst>
          </p:cNvPr>
          <p:cNvSpPr>
            <a:spLocks noGrp="1"/>
          </p:cNvSpPr>
          <p:nvPr>
            <p:ph type="dt" sz="half" idx="10"/>
          </p:nvPr>
        </p:nvSpPr>
        <p:spPr/>
        <p:txBody>
          <a:bodyPr/>
          <a:lstStyle/>
          <a:p>
            <a:fld id="{25A83D4C-7D8D-4BB5-96CE-93EB073612AB}" type="datetimeFigureOut">
              <a:rPr lang="en-US" smtClean="0"/>
              <a:t>4/28/2020</a:t>
            </a:fld>
            <a:endParaRPr lang="en-US"/>
          </a:p>
        </p:txBody>
      </p:sp>
      <p:sp>
        <p:nvSpPr>
          <p:cNvPr id="5" name="Footer Placeholder 4">
            <a:extLst>
              <a:ext uri="{FF2B5EF4-FFF2-40B4-BE49-F238E27FC236}">
                <a16:creationId xmlns:a16="http://schemas.microsoft.com/office/drawing/2014/main" id="{A08E3CD4-1C1A-4693-AC3E-2BBCA7B992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3EF22-CA6D-4C93-A1BD-0DC96596E680}"/>
              </a:ext>
            </a:extLst>
          </p:cNvPr>
          <p:cNvSpPr>
            <a:spLocks noGrp="1"/>
          </p:cNvSpPr>
          <p:nvPr>
            <p:ph type="sldNum" sz="quarter" idx="12"/>
          </p:nvPr>
        </p:nvSpPr>
        <p:spPr/>
        <p:txBody>
          <a:bodyPr/>
          <a:lstStyle/>
          <a:p>
            <a:fld id="{8D707EE9-29B4-4D64-BF94-F2AA20E0FA16}" type="slidenum">
              <a:rPr lang="en-US" smtClean="0"/>
              <a:t>‹#›</a:t>
            </a:fld>
            <a:endParaRPr lang="en-US"/>
          </a:p>
        </p:txBody>
      </p:sp>
    </p:spTree>
    <p:extLst>
      <p:ext uri="{BB962C8B-B14F-4D97-AF65-F5344CB8AC3E}">
        <p14:creationId xmlns:p14="http://schemas.microsoft.com/office/powerpoint/2010/main" val="16693759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988509-ABDA-4B4E-9293-0F630511068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FF097A7-D3FD-49E9-AAC0-80765FB8D7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F0206E-94D6-4F4D-AC1E-9373123C2CB7}"/>
              </a:ext>
            </a:extLst>
          </p:cNvPr>
          <p:cNvSpPr>
            <a:spLocks noGrp="1"/>
          </p:cNvSpPr>
          <p:nvPr>
            <p:ph type="dt" sz="half" idx="10"/>
          </p:nvPr>
        </p:nvSpPr>
        <p:spPr/>
        <p:txBody>
          <a:bodyPr/>
          <a:lstStyle/>
          <a:p>
            <a:fld id="{25A83D4C-7D8D-4BB5-96CE-93EB073612AB}" type="datetimeFigureOut">
              <a:rPr lang="en-US" smtClean="0"/>
              <a:t>4/28/2020</a:t>
            </a:fld>
            <a:endParaRPr lang="en-US"/>
          </a:p>
        </p:txBody>
      </p:sp>
      <p:sp>
        <p:nvSpPr>
          <p:cNvPr id="5" name="Footer Placeholder 4">
            <a:extLst>
              <a:ext uri="{FF2B5EF4-FFF2-40B4-BE49-F238E27FC236}">
                <a16:creationId xmlns:a16="http://schemas.microsoft.com/office/drawing/2014/main" id="{C02EDAC7-18DD-43EA-8F6B-9A73F71C24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5FF471-D710-4CA7-8CFB-FEE8A8DAE42A}"/>
              </a:ext>
            </a:extLst>
          </p:cNvPr>
          <p:cNvSpPr>
            <a:spLocks noGrp="1"/>
          </p:cNvSpPr>
          <p:nvPr>
            <p:ph type="sldNum" sz="quarter" idx="12"/>
          </p:nvPr>
        </p:nvSpPr>
        <p:spPr/>
        <p:txBody>
          <a:bodyPr/>
          <a:lstStyle/>
          <a:p>
            <a:fld id="{8D707EE9-29B4-4D64-BF94-F2AA20E0FA16}" type="slidenum">
              <a:rPr lang="en-US" smtClean="0"/>
              <a:t>‹#›</a:t>
            </a:fld>
            <a:endParaRPr lang="en-US"/>
          </a:p>
        </p:txBody>
      </p:sp>
    </p:spTree>
    <p:extLst>
      <p:ext uri="{BB962C8B-B14F-4D97-AF65-F5344CB8AC3E}">
        <p14:creationId xmlns:p14="http://schemas.microsoft.com/office/powerpoint/2010/main" val="2557721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xfrm>
            <a:off x="0" y="6400800"/>
            <a:ext cx="812800" cy="228600"/>
          </a:xfrm>
          <a:ln/>
        </p:spPr>
        <p:txBody>
          <a:bodyPr/>
          <a:lstStyle>
            <a:lvl1pPr>
              <a:defRPr/>
            </a:lvl1pPr>
          </a:lstStyle>
          <a:p>
            <a:pPr>
              <a:defRPr/>
            </a:pPr>
            <a:fld id="{633AD7DD-8889-40EE-AB37-66A654BC2EEA}" type="slidenum">
              <a:rPr lang="en-US"/>
              <a:pPr>
                <a:defRPr/>
              </a:pPr>
              <a:t>‹#›</a:t>
            </a:fld>
            <a:endParaRPr lang="en-US" dirty="0"/>
          </a:p>
        </p:txBody>
      </p:sp>
      <p:sp>
        <p:nvSpPr>
          <p:cNvPr id="3" name="TextBox 2">
            <a:extLst>
              <a:ext uri="{FF2B5EF4-FFF2-40B4-BE49-F238E27FC236}">
                <a16:creationId xmlns:a16="http://schemas.microsoft.com/office/drawing/2014/main" id="{D39927F5-986C-454D-9083-F43D43AE7772}"/>
              </a:ext>
            </a:extLst>
          </p:cNvPr>
          <p:cNvSpPr txBox="1"/>
          <p:nvPr userDrawn="1"/>
        </p:nvSpPr>
        <p:spPr>
          <a:xfrm>
            <a:off x="1371600" y="2151728"/>
            <a:ext cx="9525000" cy="2554545"/>
          </a:xfrm>
          <a:prstGeom prst="rect">
            <a:avLst/>
          </a:prstGeom>
          <a:noFill/>
        </p:spPr>
        <p:txBody>
          <a:bodyPr wrap="square" rtlCol="0">
            <a:spAutoFit/>
          </a:bodyPr>
          <a:lstStyle/>
          <a:p>
            <a:pPr algn="just"/>
            <a:r>
              <a:rPr lang="en-US" sz="3200" b="1" dirty="0">
                <a:solidFill>
                  <a:srgbClr val="0266B6"/>
                </a:solidFill>
                <a:latin typeface="Calibri Light" panose="020F0302020204030204" pitchFamily="34" charset="0"/>
                <a:cs typeface="Calibri Light" panose="020F0302020204030204" pitchFamily="34" charset="0"/>
              </a:rPr>
              <a:t>Disclaimer</a:t>
            </a:r>
            <a:r>
              <a:rPr lang="en-US" sz="3200" dirty="0">
                <a:solidFill>
                  <a:schemeClr val="tx1">
                    <a:lumMod val="65000"/>
                    <a:lumOff val="35000"/>
                  </a:schemeClr>
                </a:solidFill>
                <a:latin typeface="Calibri" panose="020F0502020204030204" pitchFamily="34" charset="0"/>
                <a:cs typeface="Calibri" panose="020F0502020204030204" pitchFamily="34" charset="0"/>
              </a:rPr>
              <a:t>: The views expressed in this presentation are those of the authors and do not necessarily reflect the views or policies of the U.S. Environmental Protection Agency.  This presentation has not been reviewed for policy and is not for distribution.</a:t>
            </a:r>
          </a:p>
        </p:txBody>
      </p:sp>
      <p:sp>
        <p:nvSpPr>
          <p:cNvPr id="4" name="Date Placeholder 3">
            <a:extLst>
              <a:ext uri="{FF2B5EF4-FFF2-40B4-BE49-F238E27FC236}">
                <a16:creationId xmlns:a16="http://schemas.microsoft.com/office/drawing/2014/main" id="{0096C2D1-4911-45EB-9065-8D60E65DE068}"/>
              </a:ext>
            </a:extLst>
          </p:cNvPr>
          <p:cNvSpPr>
            <a:spLocks noGrp="1"/>
          </p:cNvSpPr>
          <p:nvPr>
            <p:ph type="dt" sz="half" idx="11"/>
          </p:nvPr>
        </p:nvSpPr>
        <p:spPr>
          <a:xfrm>
            <a:off x="10566400" y="6400801"/>
            <a:ext cx="1625600" cy="228600"/>
          </a:xfrm>
          <a:prstGeom prst="rect">
            <a:avLst/>
          </a:prstGeom>
        </p:spPr>
        <p:txBody>
          <a:bodyPr anchor="ctr"/>
          <a:lstStyle>
            <a:lvl1pPr algn="r">
              <a:defRPr sz="1200">
                <a:solidFill>
                  <a:schemeClr val="tx1">
                    <a:lumMod val="65000"/>
                    <a:lumOff val="35000"/>
                  </a:schemeClr>
                </a:solidFill>
                <a:latin typeface="Calibri" panose="020F0502020204030204" pitchFamily="34" charset="0"/>
                <a:cs typeface="Calibri" panose="020F0502020204030204" pitchFamily="34" charset="0"/>
              </a:defRPr>
            </a:lvl1pPr>
          </a:lstStyle>
          <a:p>
            <a:pPr>
              <a:defRPr/>
            </a:pPr>
            <a:endParaRPr lang="en-US" dirty="0"/>
          </a:p>
        </p:txBody>
      </p:sp>
    </p:spTree>
    <p:extLst>
      <p:ext uri="{BB962C8B-B14F-4D97-AF65-F5344CB8AC3E}">
        <p14:creationId xmlns:p14="http://schemas.microsoft.com/office/powerpoint/2010/main" val="1512776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5000" y="0"/>
            <a:ext cx="10287000" cy="990600"/>
          </a:xfrm>
          <a:prstGeom prst="rect">
            <a:avLst/>
          </a:prstGeom>
        </p:spPr>
        <p:txBody>
          <a:bodyPr anchor="ctr"/>
          <a:lstStyle>
            <a:lvl1pPr>
              <a:defRPr>
                <a:solidFill>
                  <a:srgbClr val="026CB6"/>
                </a:solidFill>
                <a:latin typeface="Calibri Light" panose="020F0302020204030204" pitchFamily="34" charset="0"/>
                <a:cs typeface="Calibri Light" panose="020F030202020403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533400" y="1219200"/>
            <a:ext cx="11125200" cy="4419600"/>
          </a:xfrm>
          <a:prstGeom prst="rect">
            <a:avLst/>
          </a:prstGeom>
        </p:spPr>
        <p:txBody>
          <a:bodyPr/>
          <a:lstStyle>
            <a:lvl1pPr>
              <a:buClr>
                <a:srgbClr val="0070C0"/>
              </a:buClr>
              <a:defRPr>
                <a:solidFill>
                  <a:schemeClr val="tx1">
                    <a:lumMod val="65000"/>
                    <a:lumOff val="35000"/>
                  </a:schemeClr>
                </a:solidFill>
                <a:latin typeface="Calibri" panose="020F0502020204030204" pitchFamily="34" charset="0"/>
                <a:cs typeface="Calibri" panose="020F0502020204030204" pitchFamily="34" charset="0"/>
              </a:defRPr>
            </a:lvl1pPr>
            <a:lvl2pPr>
              <a:buClr>
                <a:srgbClr val="0070C0"/>
              </a:buClr>
              <a:defRPr>
                <a:solidFill>
                  <a:schemeClr val="tx1">
                    <a:lumMod val="65000"/>
                    <a:lumOff val="35000"/>
                  </a:schemeClr>
                </a:solidFill>
                <a:latin typeface="Calibri" panose="020F0502020204030204" pitchFamily="34" charset="0"/>
                <a:cs typeface="Calibri" panose="020F0502020204030204" pitchFamily="34" charset="0"/>
              </a:defRPr>
            </a:lvl2pPr>
            <a:lvl3pPr>
              <a:buClr>
                <a:srgbClr val="0070C0"/>
              </a:buClr>
              <a:defRPr>
                <a:solidFill>
                  <a:schemeClr val="tx1">
                    <a:lumMod val="65000"/>
                    <a:lumOff val="35000"/>
                  </a:schemeClr>
                </a:solidFill>
                <a:latin typeface="Calibri" panose="020F0502020204030204" pitchFamily="34" charset="0"/>
                <a:cs typeface="Calibri" panose="020F0502020204030204" pitchFamily="34" charset="0"/>
              </a:defRPr>
            </a:lvl3pPr>
            <a:lvl4pPr>
              <a:buClr>
                <a:srgbClr val="0070C0"/>
              </a:buClr>
              <a:defRPr>
                <a:solidFill>
                  <a:schemeClr val="tx1">
                    <a:lumMod val="65000"/>
                    <a:lumOff val="35000"/>
                  </a:schemeClr>
                </a:solidFill>
                <a:latin typeface="Calibri" panose="020F0502020204030204" pitchFamily="34" charset="0"/>
                <a:cs typeface="Calibri" panose="020F0502020204030204" pitchFamily="34" charset="0"/>
              </a:defRPr>
            </a:lvl4pPr>
            <a:lvl5pPr>
              <a:buClr>
                <a:srgbClr val="0070C0"/>
              </a:buClr>
              <a:defRPr>
                <a:solidFill>
                  <a:schemeClr val="tx1">
                    <a:lumMod val="65000"/>
                    <a:lumOff val="35000"/>
                  </a:schemeClr>
                </a:solidFill>
                <a:latin typeface="Calibri" panose="020F0502020204030204" pitchFamily="34" charset="0"/>
                <a:cs typeface="Calibri" panose="020F050202020403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2"/>
          </p:nvPr>
        </p:nvSpPr>
        <p:spPr/>
        <p:txBody>
          <a:bodyPr/>
          <a:lstStyle>
            <a:lvl1pPr>
              <a:defRPr/>
            </a:lvl1pPr>
          </a:lstStyle>
          <a:p>
            <a:pPr>
              <a:defRPr/>
            </a:pPr>
            <a:fld id="{BEF2A795-0D1C-4340-A163-773CC4D3E4EC}" type="slidenum">
              <a:rPr lang="en-US"/>
              <a:pPr>
                <a:defRPr/>
              </a:pPr>
              <a:t>‹#›</a:t>
            </a:fld>
            <a:endParaRPr lang="en-US" dirty="0"/>
          </a:p>
        </p:txBody>
      </p:sp>
      <p:sp>
        <p:nvSpPr>
          <p:cNvPr id="9" name="Date Placeholder 3">
            <a:extLst>
              <a:ext uri="{FF2B5EF4-FFF2-40B4-BE49-F238E27FC236}">
                <a16:creationId xmlns:a16="http://schemas.microsoft.com/office/drawing/2014/main" id="{A928C34C-AF6F-42AA-BBA0-28E3859028BD}"/>
              </a:ext>
            </a:extLst>
          </p:cNvPr>
          <p:cNvSpPr>
            <a:spLocks noGrp="1"/>
          </p:cNvSpPr>
          <p:nvPr>
            <p:ph type="dt" sz="half" idx="11"/>
          </p:nvPr>
        </p:nvSpPr>
        <p:spPr>
          <a:xfrm>
            <a:off x="10566400" y="6400801"/>
            <a:ext cx="1625600" cy="228600"/>
          </a:xfrm>
          <a:prstGeom prst="rect">
            <a:avLst/>
          </a:prstGeom>
        </p:spPr>
        <p:txBody>
          <a:bodyPr anchor="ctr"/>
          <a:lstStyle>
            <a:lvl1pPr algn="r">
              <a:defRPr sz="1200">
                <a:solidFill>
                  <a:schemeClr val="tx1">
                    <a:lumMod val="65000"/>
                    <a:lumOff val="35000"/>
                  </a:schemeClr>
                </a:solidFill>
                <a:latin typeface="Calibri" panose="020F0502020204030204" pitchFamily="34" charset="0"/>
                <a:cs typeface="Calibri" panose="020F0502020204030204" pitchFamily="34" charset="0"/>
              </a:defRPr>
            </a:lvl1pPr>
          </a:lstStyle>
          <a:p>
            <a:pPr>
              <a:defRPr/>
            </a:pPr>
            <a:r>
              <a:rPr lang="en-US" dirty="0"/>
              <a:t>8-Aug-18</a:t>
            </a:r>
          </a:p>
        </p:txBody>
      </p:sp>
    </p:spTree>
    <p:extLst>
      <p:ext uri="{BB962C8B-B14F-4D97-AF65-F5344CB8AC3E}">
        <p14:creationId xmlns:p14="http://schemas.microsoft.com/office/powerpoint/2010/main" val="21778443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905000" y="0"/>
            <a:ext cx="10287000" cy="990600"/>
          </a:xfrm>
          <a:prstGeom prst="rect">
            <a:avLst/>
          </a:prstGeom>
        </p:spPr>
        <p:txBody>
          <a:bodyPr anchor="ctr"/>
          <a:lstStyle>
            <a:lvl1pPr>
              <a:defRPr>
                <a:solidFill>
                  <a:srgbClr val="026CB6"/>
                </a:solidFill>
                <a:latin typeface="Calibri Light" panose="020F0302020204030204" pitchFamily="34" charset="0"/>
                <a:cs typeface="Calibri Light" panose="020F030202020403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533400" y="1219200"/>
            <a:ext cx="5334000" cy="4419600"/>
          </a:xfrm>
          <a:prstGeom prst="rect">
            <a:avLst/>
          </a:prstGeom>
        </p:spPr>
        <p:txBody>
          <a:bodyPr/>
          <a:lstStyle>
            <a:lvl1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1pPr>
            <a:lvl2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2pPr>
            <a:lvl3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3pPr>
            <a:lvl4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4pPr>
            <a:lvl5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2"/>
          </p:nvPr>
        </p:nvSpPr>
        <p:spPr/>
        <p:txBody>
          <a:bodyPr/>
          <a:lstStyle>
            <a:lvl1pPr>
              <a:defRPr/>
            </a:lvl1pPr>
          </a:lstStyle>
          <a:p>
            <a:pPr>
              <a:defRPr/>
            </a:pPr>
            <a:fld id="{BEF2A795-0D1C-4340-A163-773CC4D3E4EC}" type="slidenum">
              <a:rPr lang="en-US"/>
              <a:pPr>
                <a:defRPr/>
              </a:pPr>
              <a:t>‹#›</a:t>
            </a:fld>
            <a:endParaRPr lang="en-US" dirty="0"/>
          </a:p>
        </p:txBody>
      </p:sp>
      <p:sp>
        <p:nvSpPr>
          <p:cNvPr id="8" name="Content Placeholder 2">
            <a:extLst>
              <a:ext uri="{FF2B5EF4-FFF2-40B4-BE49-F238E27FC236}">
                <a16:creationId xmlns:a16="http://schemas.microsoft.com/office/drawing/2014/main" id="{80FD6A2D-26A9-46E5-97F7-5AAB3C70DFF6}"/>
              </a:ext>
            </a:extLst>
          </p:cNvPr>
          <p:cNvSpPr>
            <a:spLocks noGrp="1"/>
          </p:cNvSpPr>
          <p:nvPr>
            <p:ph idx="13"/>
          </p:nvPr>
        </p:nvSpPr>
        <p:spPr>
          <a:xfrm>
            <a:off x="6324600" y="1219200"/>
            <a:ext cx="5334000" cy="4419600"/>
          </a:xfrm>
          <a:prstGeom prst="rect">
            <a:avLst/>
          </a:prstGeom>
        </p:spPr>
        <p:txBody>
          <a:bodyPr/>
          <a:lstStyle>
            <a:lvl1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1pPr>
            <a:lvl2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2pPr>
            <a:lvl3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3pPr>
            <a:lvl4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4pPr>
            <a:lvl5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8422FA65-6313-41E2-BEB5-D439A908F520}"/>
              </a:ext>
            </a:extLst>
          </p:cNvPr>
          <p:cNvSpPr>
            <a:spLocks noGrp="1"/>
          </p:cNvSpPr>
          <p:nvPr>
            <p:ph type="dt" sz="half" idx="11"/>
          </p:nvPr>
        </p:nvSpPr>
        <p:spPr>
          <a:xfrm>
            <a:off x="10566400" y="6400800"/>
            <a:ext cx="1625600" cy="228600"/>
          </a:xfrm>
          <a:prstGeom prst="rect">
            <a:avLst/>
          </a:prstGeom>
        </p:spPr>
        <p:txBody>
          <a:bodyPr anchor="ctr"/>
          <a:lstStyle>
            <a:lvl1pPr algn="r">
              <a:defRPr sz="1200">
                <a:solidFill>
                  <a:schemeClr val="tx1">
                    <a:lumMod val="65000"/>
                    <a:lumOff val="35000"/>
                  </a:schemeClr>
                </a:solidFill>
                <a:latin typeface="Calibri" panose="020F0502020204030204" pitchFamily="34" charset="0"/>
                <a:cs typeface="Calibri" panose="020F0502020204030204" pitchFamily="34" charset="0"/>
              </a:defRPr>
            </a:lvl1pPr>
          </a:lstStyle>
          <a:p>
            <a:pPr>
              <a:defRPr/>
            </a:pPr>
            <a:r>
              <a:rPr lang="en-US" dirty="0"/>
              <a:t>8-Aug-18</a:t>
            </a:r>
          </a:p>
        </p:txBody>
      </p:sp>
    </p:spTree>
    <p:extLst>
      <p:ext uri="{BB962C8B-B14F-4D97-AF65-F5344CB8AC3E}">
        <p14:creationId xmlns:p14="http://schemas.microsoft.com/office/powerpoint/2010/main" val="1045178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05000" y="0"/>
            <a:ext cx="10287000" cy="990600"/>
          </a:xfrm>
          <a:prstGeom prst="rect">
            <a:avLst/>
          </a:prstGeom>
        </p:spPr>
        <p:txBody>
          <a:bodyPr anchor="ctr"/>
          <a:lstStyle>
            <a:lvl1pPr>
              <a:defRPr>
                <a:solidFill>
                  <a:srgbClr val="026CB6"/>
                </a:solidFill>
                <a:latin typeface="Calibri Light" panose="020F0302020204030204" pitchFamily="34" charset="0"/>
                <a:cs typeface="Calibri Light" panose="020F030202020403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533400" y="1905000"/>
            <a:ext cx="5349240" cy="3657600"/>
          </a:xfrm>
          <a:prstGeom prst="rect">
            <a:avLst/>
          </a:prstGeom>
        </p:spPr>
        <p:txBody>
          <a:bodyPr/>
          <a:lstStyle>
            <a:lvl1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1pPr>
            <a:lvl2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2pPr>
            <a:lvl3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3pPr>
            <a:lvl4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4pPr>
            <a:lvl5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p:cNvSpPr>
            <a:spLocks noGrp="1"/>
          </p:cNvSpPr>
          <p:nvPr>
            <p:ph type="sldNum" sz="quarter" idx="12"/>
          </p:nvPr>
        </p:nvSpPr>
        <p:spPr/>
        <p:txBody>
          <a:bodyPr/>
          <a:lstStyle>
            <a:lvl1pPr>
              <a:defRPr/>
            </a:lvl1pPr>
          </a:lstStyle>
          <a:p>
            <a:pPr>
              <a:defRPr/>
            </a:pPr>
            <a:fld id="{BEF2A795-0D1C-4340-A163-773CC4D3E4EC}" type="slidenum">
              <a:rPr lang="en-US"/>
              <a:pPr>
                <a:defRPr/>
              </a:pPr>
              <a:t>‹#›</a:t>
            </a:fld>
            <a:endParaRPr lang="en-US" dirty="0"/>
          </a:p>
        </p:txBody>
      </p:sp>
      <p:sp>
        <p:nvSpPr>
          <p:cNvPr id="8" name="Content Placeholder 2">
            <a:extLst>
              <a:ext uri="{FF2B5EF4-FFF2-40B4-BE49-F238E27FC236}">
                <a16:creationId xmlns:a16="http://schemas.microsoft.com/office/drawing/2014/main" id="{80FD6A2D-26A9-46E5-97F7-5AAB3C70DFF6}"/>
              </a:ext>
            </a:extLst>
          </p:cNvPr>
          <p:cNvSpPr>
            <a:spLocks noGrp="1"/>
          </p:cNvSpPr>
          <p:nvPr>
            <p:ph idx="13"/>
          </p:nvPr>
        </p:nvSpPr>
        <p:spPr>
          <a:xfrm>
            <a:off x="6324600" y="1905000"/>
            <a:ext cx="5349240" cy="3657600"/>
          </a:xfrm>
          <a:prstGeom prst="rect">
            <a:avLst/>
          </a:prstGeom>
        </p:spPr>
        <p:txBody>
          <a:bodyPr/>
          <a:lstStyle>
            <a:lvl1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1pPr>
            <a:lvl2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2pPr>
            <a:lvl3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3pPr>
            <a:lvl4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4pPr>
            <a:lvl5pPr>
              <a:buClr>
                <a:schemeClr val="accent3"/>
              </a:buClr>
              <a:defRPr>
                <a:solidFill>
                  <a:schemeClr val="tx1">
                    <a:lumMod val="65000"/>
                    <a:lumOff val="35000"/>
                  </a:schemeClr>
                </a:solidFill>
                <a:latin typeface="Calibri" panose="020F0502020204030204" pitchFamily="34" charset="0"/>
                <a:cs typeface="Calibri" panose="020F050202020403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587B995B-B078-4B97-87A2-43357AD48518}"/>
              </a:ext>
            </a:extLst>
          </p:cNvPr>
          <p:cNvSpPr>
            <a:spLocks noGrp="1"/>
          </p:cNvSpPr>
          <p:nvPr>
            <p:ph type="dt" sz="half" idx="11"/>
          </p:nvPr>
        </p:nvSpPr>
        <p:spPr>
          <a:xfrm>
            <a:off x="10575925" y="6400800"/>
            <a:ext cx="1625600" cy="228600"/>
          </a:xfrm>
          <a:prstGeom prst="rect">
            <a:avLst/>
          </a:prstGeom>
        </p:spPr>
        <p:txBody>
          <a:bodyPr anchor="ctr"/>
          <a:lstStyle>
            <a:lvl1pPr algn="r">
              <a:defRPr sz="1200">
                <a:solidFill>
                  <a:schemeClr val="tx1">
                    <a:lumMod val="65000"/>
                    <a:lumOff val="35000"/>
                  </a:schemeClr>
                </a:solidFill>
                <a:latin typeface="Calibri" panose="020F0502020204030204" pitchFamily="34" charset="0"/>
                <a:cs typeface="Calibri" panose="020F0502020204030204" pitchFamily="34" charset="0"/>
              </a:defRPr>
            </a:lvl1pPr>
          </a:lstStyle>
          <a:p>
            <a:pPr>
              <a:defRPr/>
            </a:pPr>
            <a:r>
              <a:rPr lang="en-US" dirty="0"/>
              <a:t>8-Aug-18</a:t>
            </a:r>
          </a:p>
        </p:txBody>
      </p:sp>
      <p:sp>
        <p:nvSpPr>
          <p:cNvPr id="5" name="Content Placeholder 4">
            <a:extLst>
              <a:ext uri="{FF2B5EF4-FFF2-40B4-BE49-F238E27FC236}">
                <a16:creationId xmlns:a16="http://schemas.microsoft.com/office/drawing/2014/main" id="{16EFD559-E734-4D7E-B5D9-77D2A8843F26}"/>
              </a:ext>
            </a:extLst>
          </p:cNvPr>
          <p:cNvSpPr>
            <a:spLocks noGrp="1"/>
          </p:cNvSpPr>
          <p:nvPr>
            <p:ph sz="quarter" idx="14" hasCustomPrompt="1"/>
          </p:nvPr>
        </p:nvSpPr>
        <p:spPr>
          <a:xfrm>
            <a:off x="533400" y="1158240"/>
            <a:ext cx="5349240" cy="685800"/>
          </a:xfrm>
          <a:prstGeom prst="rect">
            <a:avLst/>
          </a:prstGeom>
        </p:spPr>
        <p:txBody>
          <a:bodyPr anchor="ctr"/>
          <a:lstStyle>
            <a:lvl1pPr marL="0" indent="0">
              <a:buNone/>
              <a:defRPr b="1">
                <a:solidFill>
                  <a:schemeClr val="tx1">
                    <a:lumMod val="65000"/>
                    <a:lumOff val="35000"/>
                  </a:schemeClr>
                </a:solidFill>
                <a:latin typeface="+mj-lt"/>
              </a:defRPr>
            </a:lvl1pPr>
          </a:lstStyle>
          <a:p>
            <a:pPr lvl="0"/>
            <a:r>
              <a:rPr lang="en-US" dirty="0"/>
              <a:t>Click to edit Sub-title</a:t>
            </a:r>
          </a:p>
        </p:txBody>
      </p:sp>
      <p:sp>
        <p:nvSpPr>
          <p:cNvPr id="9" name="Content Placeholder 8">
            <a:extLst>
              <a:ext uri="{FF2B5EF4-FFF2-40B4-BE49-F238E27FC236}">
                <a16:creationId xmlns:a16="http://schemas.microsoft.com/office/drawing/2014/main" id="{139B02D9-0972-4C79-9FF3-6E7DCD0E75C3}"/>
              </a:ext>
            </a:extLst>
          </p:cNvPr>
          <p:cNvSpPr>
            <a:spLocks noGrp="1"/>
          </p:cNvSpPr>
          <p:nvPr>
            <p:ph sz="quarter" idx="15" hasCustomPrompt="1"/>
          </p:nvPr>
        </p:nvSpPr>
        <p:spPr>
          <a:xfrm>
            <a:off x="6324600" y="1155469"/>
            <a:ext cx="5349240" cy="685800"/>
          </a:xfrm>
          <a:prstGeom prst="rect">
            <a:avLst/>
          </a:prstGeom>
        </p:spPr>
        <p:txBody>
          <a:bodyPr anchor="ctr"/>
          <a:lstStyle>
            <a:lvl1pPr marL="0" indent="0">
              <a:buNone/>
              <a:defRPr b="1">
                <a:solidFill>
                  <a:schemeClr val="tx1">
                    <a:lumMod val="65000"/>
                    <a:lumOff val="35000"/>
                  </a:schemeClr>
                </a:solidFill>
                <a:latin typeface="+mj-lt"/>
              </a:defRPr>
            </a:lvl1pPr>
          </a:lstStyle>
          <a:p>
            <a:pPr lvl="0"/>
            <a:r>
              <a:rPr lang="en-US" dirty="0"/>
              <a:t>Click to edit Sub-title</a:t>
            </a:r>
          </a:p>
        </p:txBody>
      </p:sp>
    </p:spTree>
    <p:extLst>
      <p:ext uri="{BB962C8B-B14F-4D97-AF65-F5344CB8AC3E}">
        <p14:creationId xmlns:p14="http://schemas.microsoft.com/office/powerpoint/2010/main" val="12617481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905000" y="0"/>
            <a:ext cx="10287000" cy="990600"/>
          </a:xfrm>
          <a:prstGeom prst="rect">
            <a:avLst/>
          </a:prstGeom>
        </p:spPr>
        <p:txBody>
          <a:bodyPr anchor="ctr"/>
          <a:lstStyle>
            <a:lvl1pPr>
              <a:defRPr>
                <a:solidFill>
                  <a:srgbClr val="026CB6"/>
                </a:solidFill>
                <a:latin typeface="Calibri Light" panose="020F0302020204030204" pitchFamily="34" charset="0"/>
                <a:cs typeface="Calibri Light" panose="020F0302020204030204" pitchFamily="34"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BEF2A795-0D1C-4340-A163-773CC4D3E4EC}" type="slidenum">
              <a:rPr lang="en-US"/>
              <a:pPr>
                <a:defRPr/>
              </a:pPr>
              <a:t>‹#›</a:t>
            </a:fld>
            <a:endParaRPr lang="en-US" dirty="0"/>
          </a:p>
        </p:txBody>
      </p:sp>
      <p:sp>
        <p:nvSpPr>
          <p:cNvPr id="8" name="Date Placeholder 3">
            <a:extLst>
              <a:ext uri="{FF2B5EF4-FFF2-40B4-BE49-F238E27FC236}">
                <a16:creationId xmlns:a16="http://schemas.microsoft.com/office/drawing/2014/main" id="{0B9FF199-5AAB-414F-BF6C-BE77A82C08A8}"/>
              </a:ext>
            </a:extLst>
          </p:cNvPr>
          <p:cNvSpPr>
            <a:spLocks noGrp="1"/>
          </p:cNvSpPr>
          <p:nvPr>
            <p:ph type="dt" sz="half" idx="11"/>
          </p:nvPr>
        </p:nvSpPr>
        <p:spPr>
          <a:xfrm>
            <a:off x="10566400" y="6400800"/>
            <a:ext cx="1625600" cy="228600"/>
          </a:xfrm>
          <a:prstGeom prst="rect">
            <a:avLst/>
          </a:prstGeom>
        </p:spPr>
        <p:txBody>
          <a:bodyPr anchor="ctr"/>
          <a:lstStyle>
            <a:lvl1pPr algn="r">
              <a:defRPr sz="1200">
                <a:solidFill>
                  <a:schemeClr val="tx1">
                    <a:lumMod val="65000"/>
                    <a:lumOff val="35000"/>
                  </a:schemeClr>
                </a:solidFill>
                <a:latin typeface="Calibri" panose="020F0502020204030204" pitchFamily="34" charset="0"/>
                <a:cs typeface="Calibri" panose="020F0502020204030204" pitchFamily="34" charset="0"/>
              </a:defRPr>
            </a:lvl1pPr>
          </a:lstStyle>
          <a:p>
            <a:pPr>
              <a:defRPr/>
            </a:pPr>
            <a:r>
              <a:rPr lang="en-US" dirty="0"/>
              <a:t>8-Aug-18</a:t>
            </a:r>
          </a:p>
        </p:txBody>
      </p:sp>
    </p:spTree>
    <p:extLst>
      <p:ext uri="{BB962C8B-B14F-4D97-AF65-F5344CB8AC3E}">
        <p14:creationId xmlns:p14="http://schemas.microsoft.com/office/powerpoint/2010/main" val="905037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81771-BC64-49B9-BD1D-6931FAB921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7642803-65D9-4F9B-9BEC-2BE135350E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BD775AD-97C4-469D-A2EA-D3146C1CFFE4}"/>
              </a:ext>
            </a:extLst>
          </p:cNvPr>
          <p:cNvSpPr>
            <a:spLocks noGrp="1"/>
          </p:cNvSpPr>
          <p:nvPr>
            <p:ph type="dt" sz="half" idx="10"/>
          </p:nvPr>
        </p:nvSpPr>
        <p:spPr/>
        <p:txBody>
          <a:bodyPr/>
          <a:lstStyle/>
          <a:p>
            <a:fld id="{25A83D4C-7D8D-4BB5-96CE-93EB073612AB}" type="datetimeFigureOut">
              <a:rPr lang="en-US" smtClean="0"/>
              <a:t>4/28/2020</a:t>
            </a:fld>
            <a:endParaRPr lang="en-US"/>
          </a:p>
        </p:txBody>
      </p:sp>
      <p:sp>
        <p:nvSpPr>
          <p:cNvPr id="5" name="Footer Placeholder 4">
            <a:extLst>
              <a:ext uri="{FF2B5EF4-FFF2-40B4-BE49-F238E27FC236}">
                <a16:creationId xmlns:a16="http://schemas.microsoft.com/office/drawing/2014/main" id="{A8F571BD-F117-4D05-A5DC-C0DB55ABFC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1C3845-9ABD-41BB-A86B-9149069289F6}"/>
              </a:ext>
            </a:extLst>
          </p:cNvPr>
          <p:cNvSpPr>
            <a:spLocks noGrp="1"/>
          </p:cNvSpPr>
          <p:nvPr>
            <p:ph type="sldNum" sz="quarter" idx="12"/>
          </p:nvPr>
        </p:nvSpPr>
        <p:spPr/>
        <p:txBody>
          <a:bodyPr/>
          <a:lstStyle/>
          <a:p>
            <a:fld id="{8D707EE9-29B4-4D64-BF94-F2AA20E0FA16}" type="slidenum">
              <a:rPr lang="en-US" smtClean="0"/>
              <a:t>‹#›</a:t>
            </a:fld>
            <a:endParaRPr lang="en-US"/>
          </a:p>
        </p:txBody>
      </p:sp>
    </p:spTree>
    <p:extLst>
      <p:ext uri="{BB962C8B-B14F-4D97-AF65-F5344CB8AC3E}">
        <p14:creationId xmlns:p14="http://schemas.microsoft.com/office/powerpoint/2010/main" val="41226320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D5976-2D1A-4EA3-83B8-71F89A8C02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623DB50-4179-4E09-8FCE-E841609E57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6AEA4E-E571-4631-8C32-2A1DE4FD070C}"/>
              </a:ext>
            </a:extLst>
          </p:cNvPr>
          <p:cNvSpPr>
            <a:spLocks noGrp="1"/>
          </p:cNvSpPr>
          <p:nvPr>
            <p:ph type="dt" sz="half" idx="10"/>
          </p:nvPr>
        </p:nvSpPr>
        <p:spPr/>
        <p:txBody>
          <a:bodyPr/>
          <a:lstStyle/>
          <a:p>
            <a:fld id="{25A83D4C-7D8D-4BB5-96CE-93EB073612AB}" type="datetimeFigureOut">
              <a:rPr lang="en-US" smtClean="0"/>
              <a:t>4/28/2020</a:t>
            </a:fld>
            <a:endParaRPr lang="en-US"/>
          </a:p>
        </p:txBody>
      </p:sp>
      <p:sp>
        <p:nvSpPr>
          <p:cNvPr id="5" name="Footer Placeholder 4">
            <a:extLst>
              <a:ext uri="{FF2B5EF4-FFF2-40B4-BE49-F238E27FC236}">
                <a16:creationId xmlns:a16="http://schemas.microsoft.com/office/drawing/2014/main" id="{7D9B10E1-5C68-42B3-9C3B-78CA20CCBF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885F53-B5B1-46A7-9994-1D161E72DA94}"/>
              </a:ext>
            </a:extLst>
          </p:cNvPr>
          <p:cNvSpPr>
            <a:spLocks noGrp="1"/>
          </p:cNvSpPr>
          <p:nvPr>
            <p:ph type="sldNum" sz="quarter" idx="12"/>
          </p:nvPr>
        </p:nvSpPr>
        <p:spPr/>
        <p:txBody>
          <a:bodyPr/>
          <a:lstStyle/>
          <a:p>
            <a:fld id="{8D707EE9-29B4-4D64-BF94-F2AA20E0FA16}" type="slidenum">
              <a:rPr lang="en-US" smtClean="0"/>
              <a:t>‹#›</a:t>
            </a:fld>
            <a:endParaRPr lang="en-US"/>
          </a:p>
        </p:txBody>
      </p:sp>
    </p:spTree>
    <p:extLst>
      <p:ext uri="{BB962C8B-B14F-4D97-AF65-F5344CB8AC3E}">
        <p14:creationId xmlns:p14="http://schemas.microsoft.com/office/powerpoint/2010/main" val="274841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FD215-E45E-42F8-A363-B4262856BB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8F67511-A96A-4134-B4DC-779A80C037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19F61B-E98A-4BFC-AE23-7B623FD69254}"/>
              </a:ext>
            </a:extLst>
          </p:cNvPr>
          <p:cNvSpPr>
            <a:spLocks noGrp="1"/>
          </p:cNvSpPr>
          <p:nvPr>
            <p:ph type="dt" sz="half" idx="10"/>
          </p:nvPr>
        </p:nvSpPr>
        <p:spPr/>
        <p:txBody>
          <a:bodyPr/>
          <a:lstStyle/>
          <a:p>
            <a:fld id="{25A83D4C-7D8D-4BB5-96CE-93EB073612AB}" type="datetimeFigureOut">
              <a:rPr lang="en-US" smtClean="0"/>
              <a:t>4/28/2020</a:t>
            </a:fld>
            <a:endParaRPr lang="en-US"/>
          </a:p>
        </p:txBody>
      </p:sp>
      <p:sp>
        <p:nvSpPr>
          <p:cNvPr id="5" name="Footer Placeholder 4">
            <a:extLst>
              <a:ext uri="{FF2B5EF4-FFF2-40B4-BE49-F238E27FC236}">
                <a16:creationId xmlns:a16="http://schemas.microsoft.com/office/drawing/2014/main" id="{27282C93-65C9-46E6-B41F-CE2B4AD05C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DB6FE6-1C1F-4AC5-9A76-93D9F0CACDE8}"/>
              </a:ext>
            </a:extLst>
          </p:cNvPr>
          <p:cNvSpPr>
            <a:spLocks noGrp="1"/>
          </p:cNvSpPr>
          <p:nvPr>
            <p:ph type="sldNum" sz="quarter" idx="12"/>
          </p:nvPr>
        </p:nvSpPr>
        <p:spPr/>
        <p:txBody>
          <a:bodyPr/>
          <a:lstStyle/>
          <a:p>
            <a:fld id="{8D707EE9-29B4-4D64-BF94-F2AA20E0FA16}" type="slidenum">
              <a:rPr lang="en-US" smtClean="0"/>
              <a:t>‹#›</a:t>
            </a:fld>
            <a:endParaRPr lang="en-US"/>
          </a:p>
        </p:txBody>
      </p:sp>
    </p:spTree>
    <p:extLst>
      <p:ext uri="{BB962C8B-B14F-4D97-AF65-F5344CB8AC3E}">
        <p14:creationId xmlns:p14="http://schemas.microsoft.com/office/powerpoint/2010/main" val="416386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CFCFC"/>
        </a:solidFill>
        <a:effectLst/>
      </p:bgPr>
    </p:bg>
    <p:spTree>
      <p:nvGrpSpPr>
        <p:cNvPr id="1" name=""/>
        <p:cNvGrpSpPr/>
        <p:nvPr/>
      </p:nvGrpSpPr>
      <p:grpSpPr>
        <a:xfrm>
          <a:off x="0" y="0"/>
          <a:ext cx="0" cy="0"/>
          <a:chOff x="0" y="0"/>
          <a:chExt cx="0" cy="0"/>
        </a:xfrm>
      </p:grpSpPr>
      <p:sp>
        <p:nvSpPr>
          <p:cNvPr id="1026" name="Rectangle 10"/>
          <p:cNvSpPr>
            <a:spLocks noChangeArrowheads="1"/>
          </p:cNvSpPr>
          <p:nvPr userDrawn="1"/>
        </p:nvSpPr>
        <p:spPr bwMode="auto">
          <a:xfrm>
            <a:off x="0" y="6400800"/>
            <a:ext cx="914400" cy="228600"/>
          </a:xfrm>
          <a:prstGeom prst="rect">
            <a:avLst/>
          </a:prstGeom>
          <a:solidFill>
            <a:srgbClr val="026CB6"/>
          </a:solidFill>
          <a:ln>
            <a:noFill/>
          </a:ln>
        </p:spPr>
        <p:txBody>
          <a:bodyPr wrap="none" anchor="ctr"/>
          <a:lstStyle/>
          <a:p>
            <a:endParaRPr lang="en-US" sz="2400">
              <a:solidFill>
                <a:schemeClr val="accent3"/>
              </a:solidFill>
            </a:endParaRPr>
          </a:p>
        </p:txBody>
      </p:sp>
      <p:sp>
        <p:nvSpPr>
          <p:cNvPr id="1030" name="Rectangle 6"/>
          <p:cNvSpPr>
            <a:spLocks noGrp="1" noChangeArrowheads="1"/>
          </p:cNvSpPr>
          <p:nvPr>
            <p:ph type="sldNum" sz="quarter" idx="4"/>
          </p:nvPr>
        </p:nvSpPr>
        <p:spPr bwMode="auto">
          <a:xfrm>
            <a:off x="0" y="6400800"/>
            <a:ext cx="812800" cy="22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ctr" anchorCtr="0" compatLnSpc="1">
            <a:prstTxWarp prst="textNoShape">
              <a:avLst/>
            </a:prstTxWarp>
          </a:bodyPr>
          <a:lstStyle>
            <a:lvl1pPr algn="r">
              <a:defRPr sz="1000" b="1" smtClean="0">
                <a:solidFill>
                  <a:schemeClr val="bg1"/>
                </a:solidFill>
                <a:latin typeface="Calibri" panose="020F0502020204030204" pitchFamily="34" charset="0"/>
                <a:cs typeface="Calibri" panose="020F0502020204030204" pitchFamily="34" charset="0"/>
              </a:defRPr>
            </a:lvl1pPr>
          </a:lstStyle>
          <a:p>
            <a:pPr>
              <a:defRPr/>
            </a:pPr>
            <a:fld id="{620338C0-557E-40D3-BE98-F43B2D0B1431}" type="slidenum">
              <a:rPr lang="en-US" smtClean="0"/>
              <a:pPr>
                <a:defRPr/>
              </a:pPr>
              <a:t>‹#›</a:t>
            </a:fld>
            <a:endParaRPr lang="en-US" dirty="0"/>
          </a:p>
        </p:txBody>
      </p:sp>
      <p:pic>
        <p:nvPicPr>
          <p:cNvPr id="2" name="Picture 2"/>
          <p:cNvPicPr>
            <a:picLocks noChangeAspect="1" noChangeArrowheads="1"/>
          </p:cNvPicPr>
          <p:nvPr userDrawn="1"/>
        </p:nvPicPr>
        <p:blipFill>
          <a:blip r:embed="rId8" cstate="print">
            <a:extLst>
              <a:ext uri="{28A0092B-C50C-407E-A947-70E740481C1C}">
                <a14:useLocalDpi xmlns:a14="http://schemas.microsoft.com/office/drawing/2010/main" val="0"/>
              </a:ext>
            </a:extLst>
          </a:blip>
          <a:srcRect/>
          <a:stretch>
            <a:fillRect/>
          </a:stretch>
        </p:blipFill>
        <p:spPr bwMode="auto">
          <a:xfrm>
            <a:off x="203199" y="152400"/>
            <a:ext cx="1541601" cy="609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16">
            <a:extLst>
              <a:ext uri="{FF2B5EF4-FFF2-40B4-BE49-F238E27FC236}">
                <a16:creationId xmlns:a16="http://schemas.microsoft.com/office/drawing/2014/main" id="{E8A75547-413A-4CB1-9F92-D563B650A9D8}"/>
              </a:ext>
            </a:extLst>
          </p:cNvPr>
          <p:cNvSpPr>
            <a:spLocks noChangeArrowheads="1"/>
          </p:cNvSpPr>
          <p:nvPr userDrawn="1"/>
        </p:nvSpPr>
        <p:spPr bwMode="auto">
          <a:xfrm>
            <a:off x="914400" y="6400801"/>
            <a:ext cx="5643562" cy="228600"/>
          </a:xfrm>
          <a:prstGeom prst="rect">
            <a:avLst/>
          </a:prstGeom>
          <a:solidFill>
            <a:srgbClr val="003F69">
              <a:alpha val="0"/>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1440" tIns="0" rIns="91440" bIns="0" anchor="ctr"/>
          <a:lstStyle/>
          <a:p>
            <a:pPr>
              <a:lnSpc>
                <a:spcPct val="90000"/>
              </a:lnSpc>
            </a:pPr>
            <a:r>
              <a:rPr lang="en-US" sz="900" dirty="0">
                <a:solidFill>
                  <a:schemeClr val="accent3"/>
                </a:solidFill>
                <a:latin typeface="Calibri" panose="020F0502020204030204" pitchFamily="34" charset="0"/>
                <a:cs typeface="Calibri" panose="020F0502020204030204" pitchFamily="34" charset="0"/>
              </a:rPr>
              <a:t>Office of Research and Development</a:t>
            </a:r>
          </a:p>
          <a:p>
            <a:pPr>
              <a:lnSpc>
                <a:spcPct val="90000"/>
              </a:lnSpc>
            </a:pPr>
            <a:r>
              <a:rPr lang="en-US" sz="900" dirty="0">
                <a:solidFill>
                  <a:schemeClr val="accent3"/>
                </a:solidFill>
                <a:latin typeface="Calibri" panose="020F0502020204030204" pitchFamily="34" charset="0"/>
                <a:cs typeface="Calibri" panose="020F0502020204030204" pitchFamily="34" charset="0"/>
              </a:rPr>
              <a:t>Center for Computational Toxicology and Exposure</a:t>
            </a:r>
          </a:p>
        </p:txBody>
      </p:sp>
    </p:spTree>
  </p:cSld>
  <p:clrMap bg1="lt1" tx1="dk1" bg2="lt2" tx2="dk2" accent1="accent1" accent2="accent2" accent3="accent3" accent4="accent4" accent5="accent5" accent6="accent6" hlink="hlink" folHlink="folHlink"/>
  <p:sldLayoutIdLst>
    <p:sldLayoutId id="2147483671" r:id="rId1"/>
    <p:sldLayoutId id="2147483661" r:id="rId2"/>
    <p:sldLayoutId id="2147483676" r:id="rId3"/>
    <p:sldLayoutId id="2147483674" r:id="rId4"/>
    <p:sldLayoutId id="2147483675" r:id="rId5"/>
    <p:sldLayoutId id="2147483673" r:id="rId6"/>
  </p:sldLayoutIdLst>
  <p:hf hdr="0" ftr="0" dt="0"/>
  <p:txStyles>
    <p:titleStyle>
      <a:lvl1pPr algn="l" rtl="0" eaLnBrk="1" fontAlgn="base" hangingPunct="1">
        <a:spcBef>
          <a:spcPct val="0"/>
        </a:spcBef>
        <a:spcAft>
          <a:spcPct val="0"/>
        </a:spcAft>
        <a:defRPr sz="3400" b="1">
          <a:solidFill>
            <a:srgbClr val="355777"/>
          </a:solidFill>
          <a:latin typeface="+mj-lt"/>
          <a:ea typeface="+mj-ea"/>
          <a:cs typeface="+mj-cs"/>
        </a:defRPr>
      </a:lvl1pPr>
      <a:lvl2pPr algn="l" rtl="0" eaLnBrk="1" fontAlgn="base" hangingPunct="1">
        <a:spcBef>
          <a:spcPct val="0"/>
        </a:spcBef>
        <a:spcAft>
          <a:spcPct val="0"/>
        </a:spcAft>
        <a:defRPr sz="3400" b="1">
          <a:solidFill>
            <a:srgbClr val="355777"/>
          </a:solidFill>
          <a:latin typeface="Arial" charset="0"/>
          <a:ea typeface="ＭＳ Ｐゴシック" pitchFamily="1" charset="-128"/>
        </a:defRPr>
      </a:lvl2pPr>
      <a:lvl3pPr algn="l" rtl="0" eaLnBrk="1" fontAlgn="base" hangingPunct="1">
        <a:spcBef>
          <a:spcPct val="0"/>
        </a:spcBef>
        <a:spcAft>
          <a:spcPct val="0"/>
        </a:spcAft>
        <a:defRPr sz="3400" b="1">
          <a:solidFill>
            <a:srgbClr val="355777"/>
          </a:solidFill>
          <a:latin typeface="Arial" charset="0"/>
          <a:ea typeface="ＭＳ Ｐゴシック" pitchFamily="1" charset="-128"/>
        </a:defRPr>
      </a:lvl3pPr>
      <a:lvl4pPr algn="l" rtl="0" eaLnBrk="1" fontAlgn="base" hangingPunct="1">
        <a:spcBef>
          <a:spcPct val="0"/>
        </a:spcBef>
        <a:spcAft>
          <a:spcPct val="0"/>
        </a:spcAft>
        <a:defRPr sz="3400" b="1">
          <a:solidFill>
            <a:srgbClr val="355777"/>
          </a:solidFill>
          <a:latin typeface="Arial" charset="0"/>
          <a:ea typeface="ＭＳ Ｐゴシック" pitchFamily="1" charset="-128"/>
        </a:defRPr>
      </a:lvl4pPr>
      <a:lvl5pPr algn="l" rtl="0" eaLnBrk="1" fontAlgn="base" hangingPunct="1">
        <a:spcBef>
          <a:spcPct val="0"/>
        </a:spcBef>
        <a:spcAft>
          <a:spcPct val="0"/>
        </a:spcAft>
        <a:defRPr sz="3400" b="1">
          <a:solidFill>
            <a:srgbClr val="355777"/>
          </a:solidFill>
          <a:latin typeface="Arial" charset="0"/>
          <a:ea typeface="ＭＳ Ｐゴシック" pitchFamily="1" charset="-128"/>
        </a:defRPr>
      </a:lvl5pPr>
      <a:lvl6pPr marL="457200" algn="l" rtl="0" eaLnBrk="1" fontAlgn="base" hangingPunct="1">
        <a:spcBef>
          <a:spcPct val="0"/>
        </a:spcBef>
        <a:spcAft>
          <a:spcPct val="0"/>
        </a:spcAft>
        <a:defRPr sz="3400" b="1">
          <a:solidFill>
            <a:srgbClr val="355777"/>
          </a:solidFill>
          <a:latin typeface="Arial" charset="0"/>
          <a:ea typeface="ＭＳ Ｐゴシック" pitchFamily="1" charset="-128"/>
        </a:defRPr>
      </a:lvl6pPr>
      <a:lvl7pPr marL="914400" algn="l" rtl="0" eaLnBrk="1" fontAlgn="base" hangingPunct="1">
        <a:spcBef>
          <a:spcPct val="0"/>
        </a:spcBef>
        <a:spcAft>
          <a:spcPct val="0"/>
        </a:spcAft>
        <a:defRPr sz="3400" b="1">
          <a:solidFill>
            <a:srgbClr val="355777"/>
          </a:solidFill>
          <a:latin typeface="Arial" charset="0"/>
          <a:ea typeface="ＭＳ Ｐゴシック" pitchFamily="1" charset="-128"/>
        </a:defRPr>
      </a:lvl7pPr>
      <a:lvl8pPr marL="1371600" algn="l" rtl="0" eaLnBrk="1" fontAlgn="base" hangingPunct="1">
        <a:spcBef>
          <a:spcPct val="0"/>
        </a:spcBef>
        <a:spcAft>
          <a:spcPct val="0"/>
        </a:spcAft>
        <a:defRPr sz="3400" b="1">
          <a:solidFill>
            <a:srgbClr val="355777"/>
          </a:solidFill>
          <a:latin typeface="Arial" charset="0"/>
          <a:ea typeface="ＭＳ Ｐゴシック" pitchFamily="1" charset="-128"/>
        </a:defRPr>
      </a:lvl8pPr>
      <a:lvl9pPr marL="1828800" algn="l" rtl="0" eaLnBrk="1" fontAlgn="base" hangingPunct="1">
        <a:spcBef>
          <a:spcPct val="0"/>
        </a:spcBef>
        <a:spcAft>
          <a:spcPct val="0"/>
        </a:spcAft>
        <a:defRPr sz="3400" b="1">
          <a:solidFill>
            <a:srgbClr val="355777"/>
          </a:solidFill>
          <a:latin typeface="Arial" charset="0"/>
          <a:ea typeface="ＭＳ Ｐゴシック" pitchFamily="1" charset="-128"/>
        </a:defRPr>
      </a:lvl9pPr>
    </p:titleStyle>
    <p:bodyStyle>
      <a:lvl1pPr marL="168275" indent="-168275" algn="l" rtl="0" eaLnBrk="1" fontAlgn="base" hangingPunct="1">
        <a:spcBef>
          <a:spcPct val="20000"/>
        </a:spcBef>
        <a:spcAft>
          <a:spcPct val="0"/>
        </a:spcAft>
        <a:buClr>
          <a:srgbClr val="355777"/>
        </a:buClr>
        <a:buSzPct val="90000"/>
        <a:buFont typeface="Times" pitchFamily="1" charset="0"/>
        <a:buChar char="•"/>
        <a:defRPr sz="2400">
          <a:solidFill>
            <a:schemeClr val="tx1"/>
          </a:solidFill>
          <a:latin typeface="+mn-lt"/>
          <a:ea typeface="+mn-ea"/>
          <a:cs typeface="+mn-cs"/>
        </a:defRPr>
      </a:lvl1pPr>
      <a:lvl2pPr marL="458788" indent="-174625" algn="l" rtl="0" eaLnBrk="1" fontAlgn="base" hangingPunct="1">
        <a:spcBef>
          <a:spcPct val="20000"/>
        </a:spcBef>
        <a:spcAft>
          <a:spcPct val="0"/>
        </a:spcAft>
        <a:buClr>
          <a:srgbClr val="355777"/>
        </a:buClr>
        <a:buChar char="–"/>
        <a:defRPr sz="2400">
          <a:solidFill>
            <a:schemeClr val="tx1"/>
          </a:solidFill>
          <a:latin typeface="+mn-lt"/>
          <a:ea typeface="+mn-ea"/>
        </a:defRPr>
      </a:lvl2pPr>
      <a:lvl3pPr marL="742950" indent="-168275" algn="l" rtl="0" eaLnBrk="1" fontAlgn="base" hangingPunct="1">
        <a:spcBef>
          <a:spcPct val="20000"/>
        </a:spcBef>
        <a:spcAft>
          <a:spcPct val="0"/>
        </a:spcAft>
        <a:buClr>
          <a:srgbClr val="355777"/>
        </a:buClr>
        <a:buSzPct val="90000"/>
        <a:buFont typeface="Times" pitchFamily="1" charset="0"/>
        <a:buChar char="•"/>
        <a:defRPr sz="2400">
          <a:solidFill>
            <a:schemeClr val="tx1"/>
          </a:solidFill>
          <a:latin typeface="+mn-lt"/>
          <a:ea typeface="+mn-ea"/>
        </a:defRPr>
      </a:lvl3pPr>
      <a:lvl4pPr marL="1027113" indent="-169863" algn="l" rtl="0" eaLnBrk="1" fontAlgn="base" hangingPunct="1">
        <a:spcBef>
          <a:spcPct val="20000"/>
        </a:spcBef>
        <a:spcAft>
          <a:spcPct val="0"/>
        </a:spcAft>
        <a:buClr>
          <a:srgbClr val="355777"/>
        </a:buClr>
        <a:buChar char="–"/>
        <a:defRPr sz="2400">
          <a:solidFill>
            <a:schemeClr val="tx1"/>
          </a:solidFill>
          <a:latin typeface="+mn-lt"/>
          <a:ea typeface="+mn-ea"/>
        </a:defRPr>
      </a:lvl4pPr>
      <a:lvl5pPr marL="1317625" indent="-176213" algn="l" rtl="0" eaLnBrk="1" fontAlgn="base" hangingPunct="1">
        <a:spcBef>
          <a:spcPct val="20000"/>
        </a:spcBef>
        <a:spcAft>
          <a:spcPct val="0"/>
        </a:spcAft>
        <a:buClr>
          <a:srgbClr val="355777"/>
        </a:buClr>
        <a:buChar char="»"/>
        <a:defRPr sz="2400" i="1">
          <a:solidFill>
            <a:schemeClr val="tx1"/>
          </a:solidFill>
          <a:latin typeface="+mn-lt"/>
          <a:ea typeface="+mn-ea"/>
        </a:defRPr>
      </a:lvl5pPr>
      <a:lvl6pPr marL="1774825" indent="-176213" algn="l" rtl="0" eaLnBrk="1" fontAlgn="base" hangingPunct="1">
        <a:spcBef>
          <a:spcPct val="20000"/>
        </a:spcBef>
        <a:spcAft>
          <a:spcPct val="0"/>
        </a:spcAft>
        <a:buClr>
          <a:srgbClr val="355777"/>
        </a:buClr>
        <a:buChar char="»"/>
        <a:defRPr sz="2400" i="1">
          <a:solidFill>
            <a:schemeClr val="tx1"/>
          </a:solidFill>
          <a:latin typeface="+mn-lt"/>
          <a:ea typeface="+mn-ea"/>
        </a:defRPr>
      </a:lvl6pPr>
      <a:lvl7pPr marL="2232025" indent="-176213" algn="l" rtl="0" eaLnBrk="1" fontAlgn="base" hangingPunct="1">
        <a:spcBef>
          <a:spcPct val="20000"/>
        </a:spcBef>
        <a:spcAft>
          <a:spcPct val="0"/>
        </a:spcAft>
        <a:buClr>
          <a:srgbClr val="355777"/>
        </a:buClr>
        <a:buChar char="»"/>
        <a:defRPr sz="2400" i="1">
          <a:solidFill>
            <a:schemeClr val="tx1"/>
          </a:solidFill>
          <a:latin typeface="+mn-lt"/>
          <a:ea typeface="+mn-ea"/>
        </a:defRPr>
      </a:lvl7pPr>
      <a:lvl8pPr marL="2689225" indent="-176213" algn="l" rtl="0" eaLnBrk="1" fontAlgn="base" hangingPunct="1">
        <a:spcBef>
          <a:spcPct val="20000"/>
        </a:spcBef>
        <a:spcAft>
          <a:spcPct val="0"/>
        </a:spcAft>
        <a:buClr>
          <a:srgbClr val="355777"/>
        </a:buClr>
        <a:buChar char="»"/>
        <a:defRPr sz="2400" i="1">
          <a:solidFill>
            <a:schemeClr val="tx1"/>
          </a:solidFill>
          <a:latin typeface="+mn-lt"/>
          <a:ea typeface="+mn-ea"/>
        </a:defRPr>
      </a:lvl8pPr>
      <a:lvl9pPr marL="3146425" indent="-176213" algn="l" rtl="0" eaLnBrk="1" fontAlgn="base" hangingPunct="1">
        <a:spcBef>
          <a:spcPct val="20000"/>
        </a:spcBef>
        <a:spcAft>
          <a:spcPct val="0"/>
        </a:spcAft>
        <a:buClr>
          <a:srgbClr val="355777"/>
        </a:buClr>
        <a:buChar char="»"/>
        <a:defRPr sz="2400" i="1">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31BF8E-4D49-42D6-80DB-DA391F7302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FB1ADE4-4032-4079-A58E-BFD48BDF80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B5DC30-36B7-486B-AAEB-152415107F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A83D4C-7D8D-4BB5-96CE-93EB073612AB}" type="datetimeFigureOut">
              <a:rPr lang="en-US" smtClean="0"/>
              <a:t>4/28/2020</a:t>
            </a:fld>
            <a:endParaRPr lang="en-US"/>
          </a:p>
        </p:txBody>
      </p:sp>
      <p:sp>
        <p:nvSpPr>
          <p:cNvPr id="5" name="Footer Placeholder 4">
            <a:extLst>
              <a:ext uri="{FF2B5EF4-FFF2-40B4-BE49-F238E27FC236}">
                <a16:creationId xmlns:a16="http://schemas.microsoft.com/office/drawing/2014/main" id="{4DD3C2D7-0144-4FF3-BE66-24BD5596D1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498257F-843A-4940-82F7-FD6C61F924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707EE9-29B4-4D64-BF94-F2AA20E0FA16}" type="slidenum">
              <a:rPr lang="en-US" smtClean="0"/>
              <a:t>‹#›</a:t>
            </a:fld>
            <a:endParaRPr lang="en-US"/>
          </a:p>
        </p:txBody>
      </p:sp>
    </p:spTree>
    <p:extLst>
      <p:ext uri="{BB962C8B-B14F-4D97-AF65-F5344CB8AC3E}">
        <p14:creationId xmlns:p14="http://schemas.microsoft.com/office/powerpoint/2010/main" val="196425131"/>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www.forbes.com/sites/emmawoollacott/2019/09/10/linkedin-data-scraping-ruled-legal/#97fe6d21b54b" TargetMode="External"/><Relationship Id="rId2" Type="http://schemas.openxmlformats.org/officeDocument/2006/relationships/hyperlink" Target="https://support.google.com/webmasters/answer/6062608?hl=en"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image" Target="../media/image7.jp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1A54F-F10C-4855-A6AA-733802821207}"/>
              </a:ext>
            </a:extLst>
          </p:cNvPr>
          <p:cNvSpPr>
            <a:spLocks noGrp="1"/>
          </p:cNvSpPr>
          <p:nvPr>
            <p:ph type="ctrTitle"/>
          </p:nvPr>
        </p:nvSpPr>
        <p:spPr/>
        <p:txBody>
          <a:bodyPr/>
          <a:lstStyle/>
          <a:p>
            <a:r>
              <a:rPr lang="en-US" dirty="0"/>
              <a:t>Web Scraping and You: Obtaining Publicly-available Data in a Consistent and High-throughput Manner</a:t>
            </a:r>
          </a:p>
        </p:txBody>
      </p:sp>
      <p:sp>
        <p:nvSpPr>
          <p:cNvPr id="3" name="Subtitle 2">
            <a:extLst>
              <a:ext uri="{FF2B5EF4-FFF2-40B4-BE49-F238E27FC236}">
                <a16:creationId xmlns:a16="http://schemas.microsoft.com/office/drawing/2014/main" id="{06CADD6E-6B25-469B-86B1-1296C457F772}"/>
              </a:ext>
            </a:extLst>
          </p:cNvPr>
          <p:cNvSpPr>
            <a:spLocks noGrp="1"/>
          </p:cNvSpPr>
          <p:nvPr>
            <p:ph type="subTitle" idx="1"/>
          </p:nvPr>
        </p:nvSpPr>
        <p:spPr/>
        <p:txBody>
          <a:bodyPr/>
          <a:lstStyle/>
          <a:p>
            <a:r>
              <a:rPr lang="en-US" sz="2000" dirty="0"/>
              <a:t>Charlie Lowe, Ph.D.</a:t>
            </a:r>
          </a:p>
        </p:txBody>
      </p:sp>
      <p:sp>
        <p:nvSpPr>
          <p:cNvPr id="4" name="Text Placeholder 3">
            <a:extLst>
              <a:ext uri="{FF2B5EF4-FFF2-40B4-BE49-F238E27FC236}">
                <a16:creationId xmlns:a16="http://schemas.microsoft.com/office/drawing/2014/main" id="{BCB7E4F0-0C1B-41A0-9E2D-838BE156D888}"/>
              </a:ext>
            </a:extLst>
          </p:cNvPr>
          <p:cNvSpPr>
            <a:spLocks noGrp="1"/>
          </p:cNvSpPr>
          <p:nvPr>
            <p:ph type="body" sz="quarter" idx="10"/>
          </p:nvPr>
        </p:nvSpPr>
        <p:spPr/>
        <p:txBody>
          <a:bodyPr>
            <a:normAutofit/>
          </a:bodyPr>
          <a:lstStyle/>
          <a:p>
            <a:endParaRPr lang="en-US" sz="1400" dirty="0"/>
          </a:p>
        </p:txBody>
      </p:sp>
    </p:spTree>
    <p:extLst>
      <p:ext uri="{BB962C8B-B14F-4D97-AF65-F5344CB8AC3E}">
        <p14:creationId xmlns:p14="http://schemas.microsoft.com/office/powerpoint/2010/main" val="35402762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2EAF69F-1DC1-47C7-9448-8A4BCAD3A9C5}"/>
              </a:ext>
            </a:extLst>
          </p:cNvPr>
          <p:cNvPicPr>
            <a:picLocks noChangeAspect="1"/>
          </p:cNvPicPr>
          <p:nvPr/>
        </p:nvPicPr>
        <p:blipFill rotWithShape="1">
          <a:blip r:embed="rId2"/>
          <a:srcRect b="4301"/>
          <a:stretch/>
        </p:blipFill>
        <p:spPr>
          <a:xfrm>
            <a:off x="1391237" y="1543714"/>
            <a:ext cx="9409524" cy="5085686"/>
          </a:xfrm>
          <a:prstGeom prst="rect">
            <a:avLst/>
          </a:prstGeom>
        </p:spPr>
      </p:pic>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Current Events</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9</a:t>
            </a:fld>
            <a:endParaRPr lang="en-US" dirty="0"/>
          </a:p>
        </p:txBody>
      </p:sp>
      <p:pic>
        <p:nvPicPr>
          <p:cNvPr id="3" name="Picture 2">
            <a:extLst>
              <a:ext uri="{FF2B5EF4-FFF2-40B4-BE49-F238E27FC236}">
                <a16:creationId xmlns:a16="http://schemas.microsoft.com/office/drawing/2014/main" id="{A74B2543-1275-46CF-B97E-916B7A4F2B6B}"/>
              </a:ext>
            </a:extLst>
          </p:cNvPr>
          <p:cNvPicPr>
            <a:picLocks noChangeAspect="1"/>
          </p:cNvPicPr>
          <p:nvPr/>
        </p:nvPicPr>
        <p:blipFill>
          <a:blip r:embed="rId3"/>
          <a:stretch>
            <a:fillRect/>
          </a:stretch>
        </p:blipFill>
        <p:spPr>
          <a:xfrm>
            <a:off x="1104901" y="990600"/>
            <a:ext cx="9982197" cy="713014"/>
          </a:xfrm>
          <a:prstGeom prst="rect">
            <a:avLst/>
          </a:prstGeom>
        </p:spPr>
      </p:pic>
    </p:spTree>
    <p:extLst>
      <p:ext uri="{BB962C8B-B14F-4D97-AF65-F5344CB8AC3E}">
        <p14:creationId xmlns:p14="http://schemas.microsoft.com/office/powerpoint/2010/main" val="19705761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Current Events</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10</a:t>
            </a:fld>
            <a:endParaRPr lang="en-US" dirty="0"/>
          </a:p>
        </p:txBody>
      </p:sp>
      <p:pic>
        <p:nvPicPr>
          <p:cNvPr id="3" name="Picture 2">
            <a:extLst>
              <a:ext uri="{FF2B5EF4-FFF2-40B4-BE49-F238E27FC236}">
                <a16:creationId xmlns:a16="http://schemas.microsoft.com/office/drawing/2014/main" id="{892E8684-BE10-4816-9750-951C838A8DEF}"/>
              </a:ext>
            </a:extLst>
          </p:cNvPr>
          <p:cNvPicPr>
            <a:picLocks noChangeAspect="1"/>
          </p:cNvPicPr>
          <p:nvPr/>
        </p:nvPicPr>
        <p:blipFill>
          <a:blip r:embed="rId2"/>
          <a:stretch>
            <a:fillRect/>
          </a:stretch>
        </p:blipFill>
        <p:spPr>
          <a:xfrm>
            <a:off x="0" y="1066800"/>
            <a:ext cx="12192000" cy="5585762"/>
          </a:xfrm>
          <a:prstGeom prst="rect">
            <a:avLst/>
          </a:prstGeom>
        </p:spPr>
      </p:pic>
    </p:spTree>
    <p:extLst>
      <p:ext uri="{BB962C8B-B14F-4D97-AF65-F5344CB8AC3E}">
        <p14:creationId xmlns:p14="http://schemas.microsoft.com/office/powerpoint/2010/main" val="1620159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Current Events</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11</a:t>
            </a:fld>
            <a:endParaRPr lang="en-US" dirty="0"/>
          </a:p>
        </p:txBody>
      </p:sp>
      <p:pic>
        <p:nvPicPr>
          <p:cNvPr id="6" name="Picture 5">
            <a:extLst>
              <a:ext uri="{FF2B5EF4-FFF2-40B4-BE49-F238E27FC236}">
                <a16:creationId xmlns:a16="http://schemas.microsoft.com/office/drawing/2014/main" id="{0E4E9FDF-5EF6-4AB9-81D5-DFE6ED45533B}"/>
              </a:ext>
            </a:extLst>
          </p:cNvPr>
          <p:cNvPicPr>
            <a:picLocks noChangeAspect="1"/>
          </p:cNvPicPr>
          <p:nvPr/>
        </p:nvPicPr>
        <p:blipFill>
          <a:blip r:embed="rId2"/>
          <a:stretch>
            <a:fillRect/>
          </a:stretch>
        </p:blipFill>
        <p:spPr>
          <a:xfrm>
            <a:off x="30479" y="1295400"/>
            <a:ext cx="12183165" cy="5542671"/>
          </a:xfrm>
          <a:prstGeom prst="rect">
            <a:avLst/>
          </a:prstGeom>
        </p:spPr>
      </p:pic>
      <p:pic>
        <p:nvPicPr>
          <p:cNvPr id="5" name="Picture 4">
            <a:extLst>
              <a:ext uri="{FF2B5EF4-FFF2-40B4-BE49-F238E27FC236}">
                <a16:creationId xmlns:a16="http://schemas.microsoft.com/office/drawing/2014/main" id="{AECFF111-2E8B-4F06-B696-AD5289E829E6}"/>
              </a:ext>
            </a:extLst>
          </p:cNvPr>
          <p:cNvPicPr>
            <a:picLocks noChangeAspect="1"/>
          </p:cNvPicPr>
          <p:nvPr/>
        </p:nvPicPr>
        <p:blipFill>
          <a:blip r:embed="rId3"/>
          <a:stretch>
            <a:fillRect/>
          </a:stretch>
        </p:blipFill>
        <p:spPr>
          <a:xfrm>
            <a:off x="0" y="874643"/>
            <a:ext cx="12192000" cy="954157"/>
          </a:xfrm>
          <a:prstGeom prst="rect">
            <a:avLst/>
          </a:prstGeom>
        </p:spPr>
      </p:pic>
    </p:spTree>
    <p:extLst>
      <p:ext uri="{BB962C8B-B14F-4D97-AF65-F5344CB8AC3E}">
        <p14:creationId xmlns:p14="http://schemas.microsoft.com/office/powerpoint/2010/main" val="2281286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Current Events</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12</a:t>
            </a:fld>
            <a:endParaRPr lang="en-US" dirty="0"/>
          </a:p>
        </p:txBody>
      </p:sp>
      <p:pic>
        <p:nvPicPr>
          <p:cNvPr id="5" name="Picture 4">
            <a:extLst>
              <a:ext uri="{FF2B5EF4-FFF2-40B4-BE49-F238E27FC236}">
                <a16:creationId xmlns:a16="http://schemas.microsoft.com/office/drawing/2014/main" id="{2EDDA590-A68B-4ECE-9C1C-655AD5624E16}"/>
              </a:ext>
            </a:extLst>
          </p:cNvPr>
          <p:cNvPicPr>
            <a:picLocks noChangeAspect="1"/>
          </p:cNvPicPr>
          <p:nvPr/>
        </p:nvPicPr>
        <p:blipFill>
          <a:blip r:embed="rId2"/>
          <a:stretch>
            <a:fillRect/>
          </a:stretch>
        </p:blipFill>
        <p:spPr>
          <a:xfrm>
            <a:off x="76200" y="914400"/>
            <a:ext cx="12083860" cy="5029200"/>
          </a:xfrm>
          <a:prstGeom prst="rect">
            <a:avLst/>
          </a:prstGeom>
        </p:spPr>
      </p:pic>
    </p:spTree>
    <p:extLst>
      <p:ext uri="{BB962C8B-B14F-4D97-AF65-F5344CB8AC3E}">
        <p14:creationId xmlns:p14="http://schemas.microsoft.com/office/powerpoint/2010/main" val="3205812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Current Events</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13</a:t>
            </a:fld>
            <a:endParaRPr lang="en-US" dirty="0"/>
          </a:p>
        </p:txBody>
      </p:sp>
      <p:pic>
        <p:nvPicPr>
          <p:cNvPr id="5" name="Picture 4">
            <a:extLst>
              <a:ext uri="{FF2B5EF4-FFF2-40B4-BE49-F238E27FC236}">
                <a16:creationId xmlns:a16="http://schemas.microsoft.com/office/drawing/2014/main" id="{2EDDA590-A68B-4ECE-9C1C-655AD5624E16}"/>
              </a:ext>
            </a:extLst>
          </p:cNvPr>
          <p:cNvPicPr>
            <a:picLocks noChangeAspect="1"/>
          </p:cNvPicPr>
          <p:nvPr/>
        </p:nvPicPr>
        <p:blipFill>
          <a:blip r:embed="rId2"/>
          <a:stretch>
            <a:fillRect/>
          </a:stretch>
        </p:blipFill>
        <p:spPr>
          <a:xfrm>
            <a:off x="76200" y="914400"/>
            <a:ext cx="12083860" cy="5029200"/>
          </a:xfrm>
          <a:prstGeom prst="rect">
            <a:avLst/>
          </a:prstGeom>
        </p:spPr>
      </p:pic>
      <p:pic>
        <p:nvPicPr>
          <p:cNvPr id="3" name="Picture 2">
            <a:extLst>
              <a:ext uri="{FF2B5EF4-FFF2-40B4-BE49-F238E27FC236}">
                <a16:creationId xmlns:a16="http://schemas.microsoft.com/office/drawing/2014/main" id="{6CC71EAD-4AFE-4972-AC1B-B94AB2D8E5D0}"/>
              </a:ext>
            </a:extLst>
          </p:cNvPr>
          <p:cNvPicPr>
            <a:picLocks noChangeAspect="1"/>
          </p:cNvPicPr>
          <p:nvPr/>
        </p:nvPicPr>
        <p:blipFill>
          <a:blip r:embed="rId3"/>
          <a:stretch>
            <a:fillRect/>
          </a:stretch>
        </p:blipFill>
        <p:spPr>
          <a:xfrm>
            <a:off x="1334008" y="914400"/>
            <a:ext cx="9568244" cy="5376610"/>
          </a:xfrm>
          <a:prstGeom prst="rect">
            <a:avLst/>
          </a:prstGeom>
        </p:spPr>
      </p:pic>
    </p:spTree>
    <p:extLst>
      <p:ext uri="{BB962C8B-B14F-4D97-AF65-F5344CB8AC3E}">
        <p14:creationId xmlns:p14="http://schemas.microsoft.com/office/powerpoint/2010/main" val="12244281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Current Events</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14</a:t>
            </a:fld>
            <a:endParaRPr lang="en-US" dirty="0"/>
          </a:p>
        </p:txBody>
      </p:sp>
      <p:pic>
        <p:nvPicPr>
          <p:cNvPr id="3" name="Picture 2">
            <a:extLst>
              <a:ext uri="{FF2B5EF4-FFF2-40B4-BE49-F238E27FC236}">
                <a16:creationId xmlns:a16="http://schemas.microsoft.com/office/drawing/2014/main" id="{1D110E58-083D-40B0-B12C-567D568850F5}"/>
              </a:ext>
            </a:extLst>
          </p:cNvPr>
          <p:cNvPicPr>
            <a:picLocks noChangeAspect="1"/>
          </p:cNvPicPr>
          <p:nvPr/>
        </p:nvPicPr>
        <p:blipFill>
          <a:blip r:embed="rId2"/>
          <a:stretch>
            <a:fillRect/>
          </a:stretch>
        </p:blipFill>
        <p:spPr>
          <a:xfrm>
            <a:off x="228600" y="990600"/>
            <a:ext cx="7010079" cy="3719352"/>
          </a:xfrm>
          <a:prstGeom prst="rect">
            <a:avLst/>
          </a:prstGeom>
        </p:spPr>
      </p:pic>
      <p:pic>
        <p:nvPicPr>
          <p:cNvPr id="5" name="Picture 4">
            <a:extLst>
              <a:ext uri="{FF2B5EF4-FFF2-40B4-BE49-F238E27FC236}">
                <a16:creationId xmlns:a16="http://schemas.microsoft.com/office/drawing/2014/main" id="{1192B63D-AAD2-421D-BD1D-70A52A82FE17}"/>
              </a:ext>
            </a:extLst>
          </p:cNvPr>
          <p:cNvPicPr>
            <a:picLocks noChangeAspect="1"/>
          </p:cNvPicPr>
          <p:nvPr/>
        </p:nvPicPr>
        <p:blipFill>
          <a:blip r:embed="rId3"/>
          <a:stretch>
            <a:fillRect/>
          </a:stretch>
        </p:blipFill>
        <p:spPr>
          <a:xfrm>
            <a:off x="8305800" y="2858742"/>
            <a:ext cx="3240272" cy="3447539"/>
          </a:xfrm>
          <a:prstGeom prst="rect">
            <a:avLst/>
          </a:prstGeom>
        </p:spPr>
      </p:pic>
      <p:cxnSp>
        <p:nvCxnSpPr>
          <p:cNvPr id="7" name="Straight Connector 6">
            <a:extLst>
              <a:ext uri="{FF2B5EF4-FFF2-40B4-BE49-F238E27FC236}">
                <a16:creationId xmlns:a16="http://schemas.microsoft.com/office/drawing/2014/main" id="{0A75596F-1226-403E-9FD0-3D1DB17371E3}"/>
              </a:ext>
            </a:extLst>
          </p:cNvPr>
          <p:cNvCxnSpPr/>
          <p:nvPr/>
        </p:nvCxnSpPr>
        <p:spPr bwMode="auto">
          <a:xfrm>
            <a:off x="228600" y="4709952"/>
            <a:ext cx="8077200" cy="1596329"/>
          </a:xfrm>
          <a:prstGeom prst="line">
            <a:avLst/>
          </a:prstGeom>
          <a:solidFill>
            <a:schemeClr val="accent1"/>
          </a:solidFill>
          <a:ln w="9525" cap="flat" cmpd="sng" algn="ctr">
            <a:solidFill>
              <a:schemeClr val="tx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Connector 8">
            <a:extLst>
              <a:ext uri="{FF2B5EF4-FFF2-40B4-BE49-F238E27FC236}">
                <a16:creationId xmlns:a16="http://schemas.microsoft.com/office/drawing/2014/main" id="{67D240C0-8767-4485-B67E-F6D9B4B57DC7}"/>
              </a:ext>
            </a:extLst>
          </p:cNvPr>
          <p:cNvCxnSpPr/>
          <p:nvPr/>
        </p:nvCxnSpPr>
        <p:spPr bwMode="auto">
          <a:xfrm>
            <a:off x="7238679" y="990600"/>
            <a:ext cx="4307393" cy="185967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41052908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Current Events</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15</a:t>
            </a:fld>
            <a:endParaRPr lang="en-US" dirty="0"/>
          </a:p>
        </p:txBody>
      </p:sp>
      <p:pic>
        <p:nvPicPr>
          <p:cNvPr id="5" name="Picture 4">
            <a:extLst>
              <a:ext uri="{FF2B5EF4-FFF2-40B4-BE49-F238E27FC236}">
                <a16:creationId xmlns:a16="http://schemas.microsoft.com/office/drawing/2014/main" id="{1192B63D-AAD2-421D-BD1D-70A52A82FE17}"/>
              </a:ext>
            </a:extLst>
          </p:cNvPr>
          <p:cNvPicPr>
            <a:picLocks noChangeAspect="1"/>
          </p:cNvPicPr>
          <p:nvPr/>
        </p:nvPicPr>
        <p:blipFill>
          <a:blip r:embed="rId2"/>
          <a:stretch>
            <a:fillRect/>
          </a:stretch>
        </p:blipFill>
        <p:spPr>
          <a:xfrm>
            <a:off x="8305800" y="2858742"/>
            <a:ext cx="3240272" cy="3447539"/>
          </a:xfrm>
          <a:prstGeom prst="rect">
            <a:avLst/>
          </a:prstGeom>
        </p:spPr>
      </p:pic>
      <p:cxnSp>
        <p:nvCxnSpPr>
          <p:cNvPr id="7" name="Straight Connector 6">
            <a:extLst>
              <a:ext uri="{FF2B5EF4-FFF2-40B4-BE49-F238E27FC236}">
                <a16:creationId xmlns:a16="http://schemas.microsoft.com/office/drawing/2014/main" id="{0A75596F-1226-403E-9FD0-3D1DB17371E3}"/>
              </a:ext>
            </a:extLst>
          </p:cNvPr>
          <p:cNvCxnSpPr/>
          <p:nvPr/>
        </p:nvCxnSpPr>
        <p:spPr bwMode="auto">
          <a:xfrm>
            <a:off x="4410912" y="6306281"/>
            <a:ext cx="3894888" cy="0"/>
          </a:xfrm>
          <a:prstGeom prst="line">
            <a:avLst/>
          </a:prstGeom>
          <a:solidFill>
            <a:schemeClr val="accent1"/>
          </a:solidFill>
          <a:ln w="9525" cap="flat" cmpd="sng" algn="ctr">
            <a:solidFill>
              <a:schemeClr val="tx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Connector 8">
            <a:extLst>
              <a:ext uri="{FF2B5EF4-FFF2-40B4-BE49-F238E27FC236}">
                <a16:creationId xmlns:a16="http://schemas.microsoft.com/office/drawing/2014/main" id="{67D240C0-8767-4485-B67E-F6D9B4B57DC7}"/>
              </a:ext>
            </a:extLst>
          </p:cNvPr>
          <p:cNvCxnSpPr/>
          <p:nvPr/>
        </p:nvCxnSpPr>
        <p:spPr bwMode="auto">
          <a:xfrm>
            <a:off x="4410912" y="824176"/>
            <a:ext cx="7135160" cy="202610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6" name="Picture 5">
            <a:extLst>
              <a:ext uri="{FF2B5EF4-FFF2-40B4-BE49-F238E27FC236}">
                <a16:creationId xmlns:a16="http://schemas.microsoft.com/office/drawing/2014/main" id="{A2802C6A-3393-4C19-A742-1BE17635E743}"/>
              </a:ext>
            </a:extLst>
          </p:cNvPr>
          <p:cNvPicPr>
            <a:picLocks noChangeAspect="1"/>
          </p:cNvPicPr>
          <p:nvPr/>
        </p:nvPicPr>
        <p:blipFill rotWithShape="1">
          <a:blip r:embed="rId3"/>
          <a:srcRect b="5548"/>
          <a:stretch/>
        </p:blipFill>
        <p:spPr>
          <a:xfrm>
            <a:off x="914400" y="824176"/>
            <a:ext cx="3496512" cy="5500424"/>
          </a:xfrm>
          <a:prstGeom prst="rect">
            <a:avLst/>
          </a:prstGeom>
        </p:spPr>
      </p:pic>
    </p:spTree>
    <p:extLst>
      <p:ext uri="{BB962C8B-B14F-4D97-AF65-F5344CB8AC3E}">
        <p14:creationId xmlns:p14="http://schemas.microsoft.com/office/powerpoint/2010/main" val="1500980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Conclusions and Concerns</a:t>
            </a:r>
          </a:p>
        </p:txBody>
      </p:sp>
      <p:sp>
        <p:nvSpPr>
          <p:cNvPr id="3" name="Content Placeholder 2">
            <a:extLst>
              <a:ext uri="{FF2B5EF4-FFF2-40B4-BE49-F238E27FC236}">
                <a16:creationId xmlns:a16="http://schemas.microsoft.com/office/drawing/2014/main" id="{420F6B19-D685-478D-959D-C6E06C2FBD9E}"/>
              </a:ext>
            </a:extLst>
          </p:cNvPr>
          <p:cNvSpPr>
            <a:spLocks noGrp="1"/>
          </p:cNvSpPr>
          <p:nvPr>
            <p:ph idx="1"/>
          </p:nvPr>
        </p:nvSpPr>
        <p:spPr/>
        <p:txBody>
          <a:bodyPr/>
          <a:lstStyle/>
          <a:p>
            <a:r>
              <a:rPr lang="en-US" dirty="0"/>
              <a:t>This allows you to get information from the web and avoid carpal tunnel</a:t>
            </a:r>
          </a:p>
          <a:p>
            <a:pPr lvl="1"/>
            <a:r>
              <a:rPr lang="en-US" dirty="0"/>
              <a:t>Especially useful where data is spread across many URLs</a:t>
            </a:r>
          </a:p>
          <a:p>
            <a:pPr lvl="2"/>
            <a:r>
              <a:rPr lang="en-US" dirty="0"/>
              <a:t>Sleep before moving between pages! You WILL be IP blocked!</a:t>
            </a:r>
          </a:p>
          <a:p>
            <a:pPr lvl="3"/>
            <a:r>
              <a:rPr lang="en-US" dirty="0" err="1"/>
              <a:t>Sys.sleep</a:t>
            </a:r>
            <a:r>
              <a:rPr lang="en-US" dirty="0"/>
              <a:t>(sample(2:4,1))</a:t>
            </a:r>
          </a:p>
          <a:p>
            <a:r>
              <a:rPr lang="en-US" dirty="0"/>
              <a:t>Is this legal? Will the site owner be angry with me?</a:t>
            </a:r>
          </a:p>
          <a:p>
            <a:pPr lvl="1"/>
            <a:r>
              <a:rPr lang="en-US" dirty="0"/>
              <a:t>Look at the robots.txt for the website before scraping </a:t>
            </a:r>
            <a:r>
              <a:rPr lang="en-US" dirty="0">
                <a:hlinkClick r:id="rId2"/>
              </a:rPr>
              <a:t>LINK</a:t>
            </a:r>
            <a:endParaRPr lang="en-US" dirty="0"/>
          </a:p>
          <a:p>
            <a:pPr lvl="1"/>
            <a:r>
              <a:rPr lang="en-US" dirty="0"/>
              <a:t>Case law seems to think so </a:t>
            </a:r>
            <a:r>
              <a:rPr lang="en-US" dirty="0">
                <a:hlinkClick r:id="rId3"/>
              </a:rPr>
              <a:t>LINK</a:t>
            </a:r>
            <a:endParaRPr lang="en-US" dirty="0"/>
          </a:p>
          <a:p>
            <a:pPr lvl="1"/>
            <a:r>
              <a:rPr lang="en-US" dirty="0"/>
              <a:t>DO NOT COPY AND PASTE TO YOUR OWN WEBSITE!</a:t>
            </a:r>
          </a:p>
          <a:p>
            <a:pPr lvl="2"/>
            <a:r>
              <a:rPr lang="en-US" dirty="0"/>
              <a:t>Treat the information you scrape the same as information you acquire from a textbook. </a:t>
            </a:r>
          </a:p>
          <a:p>
            <a:pPr lvl="1"/>
            <a:endParaRPr lang="en-US" dirty="0"/>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16</a:t>
            </a:fld>
            <a:endParaRPr lang="en-US" dirty="0"/>
          </a:p>
        </p:txBody>
      </p:sp>
    </p:spTree>
    <p:extLst>
      <p:ext uri="{BB962C8B-B14F-4D97-AF65-F5344CB8AC3E}">
        <p14:creationId xmlns:p14="http://schemas.microsoft.com/office/powerpoint/2010/main" val="5272786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Content Placeholder 3" descr="A picture containing black, cat, water&#10;&#10;Description automatically generated">
            <a:extLst>
              <a:ext uri="{FF2B5EF4-FFF2-40B4-BE49-F238E27FC236}">
                <a16:creationId xmlns:a16="http://schemas.microsoft.com/office/drawing/2014/main" id="{B417FD01-9CFC-43F8-9E93-FD7F39F71A78}"/>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t="13423" b="11577"/>
          <a:stretch/>
        </p:blipFill>
        <p:spPr>
          <a:xfrm rot="10800000">
            <a:off x="20" y="10"/>
            <a:ext cx="12191980" cy="6857990"/>
          </a:xfrm>
          <a:prstGeom prst="rect">
            <a:avLst/>
          </a:prstGeom>
        </p:spPr>
      </p:pic>
      <p:sp>
        <p:nvSpPr>
          <p:cNvPr id="5" name="Rectangle 4">
            <a:extLst>
              <a:ext uri="{FF2B5EF4-FFF2-40B4-BE49-F238E27FC236}">
                <a16:creationId xmlns:a16="http://schemas.microsoft.com/office/drawing/2014/main" id="{A272E95E-F57E-4238-AFA2-CE732CB8ED24}"/>
              </a:ext>
            </a:extLst>
          </p:cNvPr>
          <p:cNvSpPr/>
          <p:nvPr/>
        </p:nvSpPr>
        <p:spPr>
          <a:xfrm>
            <a:off x="1142725" y="1386185"/>
            <a:ext cx="4115357" cy="1107996"/>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600" b="1" i="0" u="none" strike="noStrike" kern="1200" cap="none" spc="0" normalizeH="0" baseline="0" noProof="0" dirty="0">
                <a:ln/>
                <a:solidFill>
                  <a:srgbClr val="A5A5A5"/>
                </a:solidFill>
                <a:effectLst/>
                <a:uLnTx/>
                <a:uFillTx/>
                <a:latin typeface="Calibri" panose="020F0502020204030204"/>
                <a:ea typeface="+mn-ea"/>
                <a:cs typeface="+mn-cs"/>
              </a:rPr>
              <a:t>Questions?</a:t>
            </a:r>
          </a:p>
        </p:txBody>
      </p:sp>
    </p:spTree>
    <p:extLst>
      <p:ext uri="{BB962C8B-B14F-4D97-AF65-F5344CB8AC3E}">
        <p14:creationId xmlns:p14="http://schemas.microsoft.com/office/powerpoint/2010/main" val="2837141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C3985FD-B4FD-4F1F-B2FA-6814CEBDD05B}"/>
              </a:ext>
            </a:extLst>
          </p:cNvPr>
          <p:cNvSpPr>
            <a:spLocks noGrp="1"/>
          </p:cNvSpPr>
          <p:nvPr>
            <p:ph type="sldNum" sz="quarter" idx="10"/>
          </p:nvPr>
        </p:nvSpPr>
        <p:spPr/>
        <p:txBody>
          <a:bodyPr/>
          <a:lstStyle/>
          <a:p>
            <a:pPr>
              <a:defRPr/>
            </a:pPr>
            <a:fld id="{633AD7DD-8889-40EE-AB37-66A654BC2EEA}" type="slidenum">
              <a:rPr lang="en-US" smtClean="0"/>
              <a:pPr>
                <a:defRPr/>
              </a:pPr>
              <a:t>1</a:t>
            </a:fld>
            <a:endParaRPr lang="en-US" dirty="0"/>
          </a:p>
        </p:txBody>
      </p:sp>
    </p:spTree>
    <p:extLst>
      <p:ext uri="{BB962C8B-B14F-4D97-AF65-F5344CB8AC3E}">
        <p14:creationId xmlns:p14="http://schemas.microsoft.com/office/powerpoint/2010/main" val="3867836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3" name="Picture 42" descr="A close up of a cat&#10;&#10;Description automatically generated">
            <a:extLst>
              <a:ext uri="{FF2B5EF4-FFF2-40B4-BE49-F238E27FC236}">
                <a16:creationId xmlns:a16="http://schemas.microsoft.com/office/drawing/2014/main" id="{54C8EE39-2380-41AC-B2BD-3E84329ECD81}"/>
              </a:ext>
            </a:extLst>
          </p:cNvPr>
          <p:cNvPicPr>
            <a:picLocks noChangeAspect="1"/>
          </p:cNvPicPr>
          <p:nvPr/>
        </p:nvPicPr>
        <p:blipFill rotWithShape="1">
          <a:blip r:embed="rId2">
            <a:extLst>
              <a:ext uri="{28A0092B-C50C-407E-A947-70E740481C1C}">
                <a14:useLocalDpi xmlns:a14="http://schemas.microsoft.com/office/drawing/2010/main" val="0"/>
              </a:ext>
            </a:extLst>
          </a:blip>
          <a:srcRect l="27196" t="-449" r="41163" b="448"/>
          <a:stretch/>
        </p:blipFill>
        <p:spPr>
          <a:xfrm rot="16200000" flipH="1">
            <a:off x="1300163" y="-1366838"/>
            <a:ext cx="3429000" cy="6162675"/>
          </a:xfrm>
          <a:prstGeom prst="rect">
            <a:avLst/>
          </a:prstGeom>
        </p:spPr>
      </p:pic>
      <p:pic>
        <p:nvPicPr>
          <p:cNvPr id="41" name="Picture 40" descr="A cat that is lying down and looking at the camera&#10;&#10;Description automatically generated">
            <a:extLst>
              <a:ext uri="{FF2B5EF4-FFF2-40B4-BE49-F238E27FC236}">
                <a16:creationId xmlns:a16="http://schemas.microsoft.com/office/drawing/2014/main" id="{A94EE1CB-8F49-47B3-A5C7-D51A2EC1529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42419" r="-2" b="15674"/>
          <a:stretch/>
        </p:blipFill>
        <p:spPr>
          <a:xfrm flipH="1">
            <a:off x="6096000" y="10"/>
            <a:ext cx="6096000" cy="3428990"/>
          </a:xfrm>
          <a:prstGeom prst="rect">
            <a:avLst/>
          </a:prstGeom>
        </p:spPr>
      </p:pic>
      <p:pic>
        <p:nvPicPr>
          <p:cNvPr id="47" name="Picture 46" descr="A cat lying on the ground&#10;&#10;Description automatically generated">
            <a:extLst>
              <a:ext uri="{FF2B5EF4-FFF2-40B4-BE49-F238E27FC236}">
                <a16:creationId xmlns:a16="http://schemas.microsoft.com/office/drawing/2014/main" id="{9BB809B3-5ACC-44F8-BFF0-B5A08B1569D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20" y="3429000"/>
            <a:ext cx="6095980" cy="3429000"/>
          </a:xfrm>
          <a:prstGeom prst="rect">
            <a:avLst/>
          </a:prstGeom>
        </p:spPr>
      </p:pic>
      <p:pic>
        <p:nvPicPr>
          <p:cNvPr id="45" name="Picture 44" descr="A cat that is lying down and looking at the camera&#10;&#10;Description automatically generated">
            <a:extLst>
              <a:ext uri="{FF2B5EF4-FFF2-40B4-BE49-F238E27FC236}">
                <a16:creationId xmlns:a16="http://schemas.microsoft.com/office/drawing/2014/main" id="{8082E52F-E964-4295-8E3F-24BC433657D4}"/>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0445" r="20890" b="10445"/>
          <a:stretch/>
        </p:blipFill>
        <p:spPr>
          <a:xfrm flipH="1">
            <a:off x="6095997" y="3428999"/>
            <a:ext cx="6096001" cy="3428991"/>
          </a:xfrm>
          <a:prstGeom prst="rect">
            <a:avLst/>
          </a:prstGeom>
        </p:spPr>
      </p:pic>
      <p:sp>
        <p:nvSpPr>
          <p:cNvPr id="52" name="Rectangle 51">
            <a:extLst>
              <a:ext uri="{FF2B5EF4-FFF2-40B4-BE49-F238E27FC236}">
                <a16:creationId xmlns:a16="http://schemas.microsoft.com/office/drawing/2014/main" id="{B497CCB5-5FC2-473C-AFCC-2430CEF1DF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409915" y="1742916"/>
            <a:ext cx="3372170" cy="337216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ame 53">
            <a:extLst>
              <a:ext uri="{FF2B5EF4-FFF2-40B4-BE49-F238E27FC236}">
                <a16:creationId xmlns:a16="http://schemas.microsoft.com/office/drawing/2014/main" id="{599C8C75-BFDF-44E7-A028-EEB5EDD58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971277" y="1304278"/>
            <a:ext cx="4249446" cy="4249444"/>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2B19B082-B6FD-4030-83C4-F95ADA1AEFAC}"/>
              </a:ext>
            </a:extLst>
          </p:cNvPr>
          <p:cNvSpPr>
            <a:spLocks noGrp="1"/>
          </p:cNvSpPr>
          <p:nvPr>
            <p:ph type="subTitle" idx="1"/>
          </p:nvPr>
        </p:nvSpPr>
        <p:spPr>
          <a:xfrm>
            <a:off x="4745528" y="3638550"/>
            <a:ext cx="2700944" cy="1222909"/>
          </a:xfrm>
          <a:noFill/>
        </p:spPr>
        <p:txBody>
          <a:bodyPr>
            <a:normAutofit/>
          </a:bodyPr>
          <a:lstStyle/>
          <a:p>
            <a:pPr fontAlgn="base">
              <a:spcBef>
                <a:spcPct val="20000"/>
              </a:spcBef>
              <a:spcAft>
                <a:spcPct val="0"/>
              </a:spcAft>
              <a:buClr>
                <a:srgbClr val="0070C0"/>
              </a:buClr>
            </a:pPr>
            <a:r>
              <a:rPr lang="en-US" dirty="0">
                <a:solidFill>
                  <a:schemeClr val="tx1">
                    <a:lumMod val="65000"/>
                    <a:lumOff val="35000"/>
                  </a:schemeClr>
                </a:solidFill>
                <a:latin typeface="Calibri" panose="020F0502020204030204" pitchFamily="34" charset="0"/>
                <a:cs typeface="Calibri" panose="020F0502020204030204" pitchFamily="34" charset="0"/>
              </a:rPr>
              <a:t>Please excuse any cat interruptions of this presentation</a:t>
            </a:r>
          </a:p>
        </p:txBody>
      </p:sp>
      <p:sp>
        <p:nvSpPr>
          <p:cNvPr id="2" name="Title 1">
            <a:extLst>
              <a:ext uri="{FF2B5EF4-FFF2-40B4-BE49-F238E27FC236}">
                <a16:creationId xmlns:a16="http://schemas.microsoft.com/office/drawing/2014/main" id="{6E879A2C-CDC7-4FF2-906A-79C44F7EBBB0}"/>
              </a:ext>
            </a:extLst>
          </p:cNvPr>
          <p:cNvSpPr>
            <a:spLocks noGrp="1"/>
          </p:cNvSpPr>
          <p:nvPr>
            <p:ph type="ctrTitle"/>
          </p:nvPr>
        </p:nvSpPr>
        <p:spPr>
          <a:xfrm>
            <a:off x="3711513" y="2761554"/>
            <a:ext cx="4768967" cy="1345720"/>
          </a:xfrm>
          <a:noFill/>
        </p:spPr>
        <p:txBody>
          <a:bodyPr anchor="ctr">
            <a:normAutofit/>
          </a:bodyPr>
          <a:lstStyle/>
          <a:p>
            <a:r>
              <a:rPr lang="en-US" sz="4400" b="1" dirty="0">
                <a:solidFill>
                  <a:srgbClr val="026CB6"/>
                </a:solidFill>
                <a:latin typeface="Calibri Light" panose="020F0302020204030204" pitchFamily="34" charset="0"/>
                <a:cs typeface="Calibri Light" panose="020F0302020204030204" pitchFamily="34" charset="0"/>
              </a:rPr>
              <a:t>Disclosures: Nico</a:t>
            </a:r>
          </a:p>
        </p:txBody>
      </p:sp>
    </p:spTree>
    <p:extLst>
      <p:ext uri="{BB962C8B-B14F-4D97-AF65-F5344CB8AC3E}">
        <p14:creationId xmlns:p14="http://schemas.microsoft.com/office/powerpoint/2010/main" val="2613892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3</a:t>
            </a:fld>
            <a:endParaRPr lang="en-US" dirty="0"/>
          </a:p>
        </p:txBody>
      </p:sp>
      <p:pic>
        <p:nvPicPr>
          <p:cNvPr id="8" name="Picture 7">
            <a:extLst>
              <a:ext uri="{FF2B5EF4-FFF2-40B4-BE49-F238E27FC236}">
                <a16:creationId xmlns:a16="http://schemas.microsoft.com/office/drawing/2014/main" id="{D33CAF26-DFA8-4814-B98E-B7D966BE1A34}"/>
              </a:ext>
            </a:extLst>
          </p:cNvPr>
          <p:cNvPicPr>
            <a:picLocks noChangeAspect="1"/>
          </p:cNvPicPr>
          <p:nvPr/>
        </p:nvPicPr>
        <p:blipFill>
          <a:blip r:embed="rId2"/>
          <a:stretch>
            <a:fillRect/>
          </a:stretch>
        </p:blipFill>
        <p:spPr>
          <a:xfrm>
            <a:off x="0" y="1143000"/>
            <a:ext cx="6667500" cy="3667125"/>
          </a:xfrm>
          <a:prstGeom prst="rect">
            <a:avLst/>
          </a:prstGeom>
        </p:spPr>
      </p:pic>
      <p:pic>
        <p:nvPicPr>
          <p:cNvPr id="9" name="Picture 8">
            <a:extLst>
              <a:ext uri="{FF2B5EF4-FFF2-40B4-BE49-F238E27FC236}">
                <a16:creationId xmlns:a16="http://schemas.microsoft.com/office/drawing/2014/main" id="{7BD1E821-27BF-406C-B795-2E36D856C277}"/>
              </a:ext>
            </a:extLst>
          </p:cNvPr>
          <p:cNvPicPr>
            <a:picLocks noChangeAspect="1"/>
          </p:cNvPicPr>
          <p:nvPr/>
        </p:nvPicPr>
        <p:blipFill>
          <a:blip r:embed="rId3"/>
          <a:stretch>
            <a:fillRect/>
          </a:stretch>
        </p:blipFill>
        <p:spPr>
          <a:xfrm>
            <a:off x="6477000" y="347662"/>
            <a:ext cx="4943075" cy="4953000"/>
          </a:xfrm>
          <a:prstGeom prst="rect">
            <a:avLst/>
          </a:prstGeom>
        </p:spPr>
      </p:pic>
      <p:cxnSp>
        <p:nvCxnSpPr>
          <p:cNvPr id="11" name="Straight Connector 10">
            <a:extLst>
              <a:ext uri="{FF2B5EF4-FFF2-40B4-BE49-F238E27FC236}">
                <a16:creationId xmlns:a16="http://schemas.microsoft.com/office/drawing/2014/main" id="{CEF34747-ED49-49DC-A2E1-3FC173182A5F}"/>
              </a:ext>
            </a:extLst>
          </p:cNvPr>
          <p:cNvCxnSpPr/>
          <p:nvPr/>
        </p:nvCxnSpPr>
        <p:spPr bwMode="auto">
          <a:xfrm flipV="1">
            <a:off x="6096000" y="347662"/>
            <a:ext cx="5324075" cy="5138738"/>
          </a:xfrm>
          <a:prstGeom prst="line">
            <a:avLst/>
          </a:prstGeom>
          <a:ln>
            <a:solidFill>
              <a:srgbClr val="FF0000"/>
            </a:solidFill>
            <a:headEnd type="none" w="med" len="med"/>
            <a:tailEnd type="none" w="med" len="med"/>
          </a:ln>
        </p:spPr>
        <p:style>
          <a:lnRef idx="3">
            <a:schemeClr val="accent5"/>
          </a:lnRef>
          <a:fillRef idx="0">
            <a:schemeClr val="accent5"/>
          </a:fillRef>
          <a:effectRef idx="2">
            <a:schemeClr val="accent5"/>
          </a:effectRef>
          <a:fontRef idx="minor">
            <a:schemeClr val="tx1"/>
          </a:fontRef>
        </p:style>
      </p:cxnSp>
      <p:pic>
        <p:nvPicPr>
          <p:cNvPr id="12" name="Picture 11">
            <a:extLst>
              <a:ext uri="{FF2B5EF4-FFF2-40B4-BE49-F238E27FC236}">
                <a16:creationId xmlns:a16="http://schemas.microsoft.com/office/drawing/2014/main" id="{8748EBE2-8D45-4521-AB4C-63307186EF55}"/>
              </a:ext>
            </a:extLst>
          </p:cNvPr>
          <p:cNvPicPr>
            <a:picLocks noChangeAspect="1"/>
          </p:cNvPicPr>
          <p:nvPr/>
        </p:nvPicPr>
        <p:blipFill>
          <a:blip r:embed="rId4"/>
          <a:stretch>
            <a:fillRect/>
          </a:stretch>
        </p:blipFill>
        <p:spPr>
          <a:xfrm rot="5400000">
            <a:off x="6229485" y="196558"/>
            <a:ext cx="5438103" cy="5255207"/>
          </a:xfrm>
          <a:prstGeom prst="rect">
            <a:avLst/>
          </a:prstGeom>
        </p:spPr>
      </p:pic>
    </p:spTree>
    <p:extLst>
      <p:ext uri="{BB962C8B-B14F-4D97-AF65-F5344CB8AC3E}">
        <p14:creationId xmlns:p14="http://schemas.microsoft.com/office/powerpoint/2010/main" val="965580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Why do I want/need this?  What do I need?</a:t>
            </a:r>
          </a:p>
        </p:txBody>
      </p:sp>
      <p:sp>
        <p:nvSpPr>
          <p:cNvPr id="3" name="Content Placeholder 2">
            <a:extLst>
              <a:ext uri="{FF2B5EF4-FFF2-40B4-BE49-F238E27FC236}">
                <a16:creationId xmlns:a16="http://schemas.microsoft.com/office/drawing/2014/main" id="{7C32B251-6077-44BB-99F4-70AFEFCE51B7}"/>
              </a:ext>
            </a:extLst>
          </p:cNvPr>
          <p:cNvSpPr>
            <a:spLocks noGrp="1"/>
          </p:cNvSpPr>
          <p:nvPr>
            <p:ph idx="1"/>
          </p:nvPr>
        </p:nvSpPr>
        <p:spPr/>
        <p:txBody>
          <a:bodyPr/>
          <a:lstStyle/>
          <a:p>
            <a:r>
              <a:rPr lang="en-US" dirty="0"/>
              <a:t>Why would I need this?</a:t>
            </a:r>
          </a:p>
          <a:p>
            <a:pPr lvl="1"/>
            <a:r>
              <a:rPr lang="en-US" dirty="0"/>
              <a:t>Not everything on the world wide web is researcher friendly</a:t>
            </a:r>
          </a:p>
          <a:p>
            <a:pPr lvl="2"/>
            <a:r>
              <a:rPr lang="en-US" dirty="0"/>
              <a:t>Huge tables of data, spread across numerous pages</a:t>
            </a:r>
          </a:p>
          <a:p>
            <a:pPr lvl="2"/>
            <a:r>
              <a:rPr lang="en-US" dirty="0"/>
              <a:t>The site owner refuses to send a .csv file</a:t>
            </a:r>
          </a:p>
          <a:p>
            <a:pPr lvl="3"/>
            <a:r>
              <a:rPr lang="en-US" dirty="0"/>
              <a:t>You can scrape the information before the person replies…</a:t>
            </a:r>
          </a:p>
          <a:p>
            <a:r>
              <a:rPr lang="en-US" dirty="0"/>
              <a:t>Awesome. How much? What do I need?</a:t>
            </a:r>
          </a:p>
          <a:p>
            <a:pPr lvl="1"/>
            <a:r>
              <a:rPr lang="en-US" dirty="0"/>
              <a:t>It’s free!</a:t>
            </a:r>
          </a:p>
          <a:p>
            <a:pPr lvl="1"/>
            <a:r>
              <a:rPr lang="en-US" b="1" dirty="0"/>
              <a:t>R Studio </a:t>
            </a:r>
            <a:r>
              <a:rPr lang="en-US" dirty="0"/>
              <a:t>or Python</a:t>
            </a:r>
          </a:p>
          <a:p>
            <a:pPr lvl="1"/>
            <a:r>
              <a:rPr lang="en-US" dirty="0"/>
              <a:t>Packages or libraries from CRAN/</a:t>
            </a:r>
            <a:r>
              <a:rPr lang="en-US" dirty="0" err="1"/>
              <a:t>Github</a:t>
            </a:r>
            <a:r>
              <a:rPr lang="en-US" dirty="0"/>
              <a:t>/Python download place</a:t>
            </a:r>
          </a:p>
          <a:p>
            <a:pPr lvl="1"/>
            <a:r>
              <a:rPr lang="en-US" dirty="0"/>
              <a:t>A </a:t>
            </a:r>
            <a:r>
              <a:rPr lang="en-US" b="1" dirty="0"/>
              <a:t>STABLE</a:t>
            </a:r>
            <a:r>
              <a:rPr lang="en-US" dirty="0"/>
              <a:t> internet connection</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4</a:t>
            </a:fld>
            <a:endParaRPr lang="en-US" dirty="0"/>
          </a:p>
        </p:txBody>
      </p:sp>
    </p:spTree>
    <p:extLst>
      <p:ext uri="{BB962C8B-B14F-4D97-AF65-F5344CB8AC3E}">
        <p14:creationId xmlns:p14="http://schemas.microsoft.com/office/powerpoint/2010/main" val="3317330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Use Examples</a:t>
            </a:r>
          </a:p>
        </p:txBody>
      </p:sp>
      <p:sp>
        <p:nvSpPr>
          <p:cNvPr id="3" name="Content Placeholder 2">
            <a:extLst>
              <a:ext uri="{FF2B5EF4-FFF2-40B4-BE49-F238E27FC236}">
                <a16:creationId xmlns:a16="http://schemas.microsoft.com/office/drawing/2014/main" id="{21BB62CC-9F9D-453C-8E27-23988AD5E3CA}"/>
              </a:ext>
            </a:extLst>
          </p:cNvPr>
          <p:cNvSpPr>
            <a:spLocks noGrp="1"/>
          </p:cNvSpPr>
          <p:nvPr>
            <p:ph idx="1"/>
          </p:nvPr>
        </p:nvSpPr>
        <p:spPr/>
        <p:txBody>
          <a:bodyPr/>
          <a:lstStyle/>
          <a:p>
            <a:r>
              <a:rPr lang="en-US" dirty="0"/>
              <a:t>ENTACT collaborator sent ChemSpider IDs as chemical identifiers (no CASRN, InChIKey, </a:t>
            </a:r>
            <a:r>
              <a:rPr lang="en-US" dirty="0" err="1"/>
              <a:t>etc</a:t>
            </a:r>
            <a:r>
              <a:rPr lang="en-US" dirty="0"/>
              <a:t>)</a:t>
            </a:r>
          </a:p>
          <a:p>
            <a:pPr lvl="1"/>
            <a:r>
              <a:rPr lang="en-US" dirty="0"/>
              <a:t>Obtained chemical identifiers by looping over CSID list, hitting ChemSpider each time</a:t>
            </a:r>
          </a:p>
          <a:p>
            <a:r>
              <a:rPr lang="en-US" dirty="0"/>
              <a:t>Cannabinoid data to support current/future NTA work</a:t>
            </a:r>
          </a:p>
          <a:p>
            <a:pPr lvl="1"/>
            <a:r>
              <a:rPr lang="en-US" dirty="0"/>
              <a:t>100s of compound entries on sites like </a:t>
            </a:r>
            <a:r>
              <a:rPr lang="en-US" dirty="0" err="1"/>
              <a:t>Forendex</a:t>
            </a:r>
            <a:r>
              <a:rPr lang="en-US" dirty="0"/>
              <a:t>, </a:t>
            </a:r>
            <a:r>
              <a:rPr lang="en-US" dirty="0" err="1"/>
              <a:t>isomerdesign</a:t>
            </a:r>
            <a:r>
              <a:rPr lang="en-US" dirty="0"/>
              <a:t>, etc. not currently registered on Dashboard</a:t>
            </a:r>
          </a:p>
          <a:p>
            <a:r>
              <a:rPr lang="en-US" dirty="0"/>
              <a:t>Azo dyes aggregation to support a list of  aromatic amines</a:t>
            </a:r>
          </a:p>
          <a:p>
            <a:pPr lvl="1"/>
            <a:r>
              <a:rPr lang="en-US" dirty="0"/>
              <a:t>1000s of compounds available, as harvested from numerous manufacturers </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5</a:t>
            </a:fld>
            <a:endParaRPr lang="en-US" dirty="0"/>
          </a:p>
        </p:txBody>
      </p:sp>
    </p:spTree>
    <p:extLst>
      <p:ext uri="{BB962C8B-B14F-4D97-AF65-F5344CB8AC3E}">
        <p14:creationId xmlns:p14="http://schemas.microsoft.com/office/powerpoint/2010/main" val="384964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Package Installation, Loading, and Browsing</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6</a:t>
            </a:fld>
            <a:endParaRPr lang="en-US" dirty="0"/>
          </a:p>
        </p:txBody>
      </p:sp>
      <p:pic>
        <p:nvPicPr>
          <p:cNvPr id="6" name="Picture 5">
            <a:extLst>
              <a:ext uri="{FF2B5EF4-FFF2-40B4-BE49-F238E27FC236}">
                <a16:creationId xmlns:a16="http://schemas.microsoft.com/office/drawing/2014/main" id="{E0234EA1-E3CB-463C-8083-BFD3D851A8E0}"/>
              </a:ext>
            </a:extLst>
          </p:cNvPr>
          <p:cNvPicPr>
            <a:picLocks noChangeAspect="1"/>
          </p:cNvPicPr>
          <p:nvPr/>
        </p:nvPicPr>
        <p:blipFill>
          <a:blip r:embed="rId2"/>
          <a:stretch>
            <a:fillRect/>
          </a:stretch>
        </p:blipFill>
        <p:spPr>
          <a:xfrm>
            <a:off x="685800" y="1228772"/>
            <a:ext cx="5762427" cy="1362028"/>
          </a:xfrm>
          <a:prstGeom prst="rect">
            <a:avLst/>
          </a:prstGeom>
        </p:spPr>
      </p:pic>
      <p:pic>
        <p:nvPicPr>
          <p:cNvPr id="7" name="Picture 6">
            <a:extLst>
              <a:ext uri="{FF2B5EF4-FFF2-40B4-BE49-F238E27FC236}">
                <a16:creationId xmlns:a16="http://schemas.microsoft.com/office/drawing/2014/main" id="{D197B70B-DAD9-42E6-996D-EF288734A639}"/>
              </a:ext>
            </a:extLst>
          </p:cNvPr>
          <p:cNvPicPr>
            <a:picLocks noChangeAspect="1"/>
          </p:cNvPicPr>
          <p:nvPr/>
        </p:nvPicPr>
        <p:blipFill>
          <a:blip r:embed="rId3"/>
          <a:stretch>
            <a:fillRect/>
          </a:stretch>
        </p:blipFill>
        <p:spPr>
          <a:xfrm>
            <a:off x="685800" y="2819400"/>
            <a:ext cx="2997200" cy="1079737"/>
          </a:xfrm>
          <a:prstGeom prst="rect">
            <a:avLst/>
          </a:prstGeom>
        </p:spPr>
      </p:pic>
      <p:pic>
        <p:nvPicPr>
          <p:cNvPr id="10" name="Picture 9">
            <a:extLst>
              <a:ext uri="{FF2B5EF4-FFF2-40B4-BE49-F238E27FC236}">
                <a16:creationId xmlns:a16="http://schemas.microsoft.com/office/drawing/2014/main" id="{F355FDD1-EA2B-4DCC-8089-729535DBE4CA}"/>
              </a:ext>
            </a:extLst>
          </p:cNvPr>
          <p:cNvPicPr>
            <a:picLocks noChangeAspect="1"/>
          </p:cNvPicPr>
          <p:nvPr/>
        </p:nvPicPr>
        <p:blipFill>
          <a:blip r:embed="rId4"/>
          <a:stretch>
            <a:fillRect/>
          </a:stretch>
        </p:blipFill>
        <p:spPr>
          <a:xfrm>
            <a:off x="685800" y="4336535"/>
            <a:ext cx="10273381" cy="1079737"/>
          </a:xfrm>
          <a:prstGeom prst="rect">
            <a:avLst/>
          </a:prstGeom>
        </p:spPr>
      </p:pic>
    </p:spTree>
    <p:extLst>
      <p:ext uri="{BB962C8B-B14F-4D97-AF65-F5344CB8AC3E}">
        <p14:creationId xmlns:p14="http://schemas.microsoft.com/office/powerpoint/2010/main" val="621916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Current Events</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7</a:t>
            </a:fld>
            <a:endParaRPr lang="en-US" dirty="0"/>
          </a:p>
        </p:txBody>
      </p:sp>
      <p:pic>
        <p:nvPicPr>
          <p:cNvPr id="3" name="Picture 2">
            <a:extLst>
              <a:ext uri="{FF2B5EF4-FFF2-40B4-BE49-F238E27FC236}">
                <a16:creationId xmlns:a16="http://schemas.microsoft.com/office/drawing/2014/main" id="{99957F7B-F8FC-49E0-B9E2-8894078BFF03}"/>
              </a:ext>
            </a:extLst>
          </p:cNvPr>
          <p:cNvPicPr>
            <a:picLocks noChangeAspect="1"/>
          </p:cNvPicPr>
          <p:nvPr/>
        </p:nvPicPr>
        <p:blipFill>
          <a:blip r:embed="rId2"/>
          <a:stretch>
            <a:fillRect/>
          </a:stretch>
        </p:blipFill>
        <p:spPr>
          <a:xfrm>
            <a:off x="76200" y="990600"/>
            <a:ext cx="12039600" cy="657335"/>
          </a:xfrm>
          <a:prstGeom prst="rect">
            <a:avLst/>
          </a:prstGeom>
        </p:spPr>
      </p:pic>
      <p:pic>
        <p:nvPicPr>
          <p:cNvPr id="5" name="Picture 4">
            <a:extLst>
              <a:ext uri="{FF2B5EF4-FFF2-40B4-BE49-F238E27FC236}">
                <a16:creationId xmlns:a16="http://schemas.microsoft.com/office/drawing/2014/main" id="{461E5D47-6822-4FE6-B4DF-81F2680FEDA1}"/>
              </a:ext>
            </a:extLst>
          </p:cNvPr>
          <p:cNvPicPr>
            <a:picLocks noChangeAspect="1"/>
          </p:cNvPicPr>
          <p:nvPr/>
        </p:nvPicPr>
        <p:blipFill>
          <a:blip r:embed="rId3"/>
          <a:stretch>
            <a:fillRect/>
          </a:stretch>
        </p:blipFill>
        <p:spPr>
          <a:xfrm>
            <a:off x="990600" y="1661706"/>
            <a:ext cx="10287000" cy="5196293"/>
          </a:xfrm>
          <a:prstGeom prst="rect">
            <a:avLst/>
          </a:prstGeom>
        </p:spPr>
      </p:pic>
    </p:spTree>
    <p:extLst>
      <p:ext uri="{BB962C8B-B14F-4D97-AF65-F5344CB8AC3E}">
        <p14:creationId xmlns:p14="http://schemas.microsoft.com/office/powerpoint/2010/main" val="1880909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3256826-087A-4BB9-B887-E303BE0D4573}"/>
              </a:ext>
            </a:extLst>
          </p:cNvPr>
          <p:cNvPicPr>
            <a:picLocks noChangeAspect="1"/>
          </p:cNvPicPr>
          <p:nvPr/>
        </p:nvPicPr>
        <p:blipFill>
          <a:blip r:embed="rId2"/>
          <a:stretch>
            <a:fillRect/>
          </a:stretch>
        </p:blipFill>
        <p:spPr>
          <a:xfrm>
            <a:off x="1592888" y="1219200"/>
            <a:ext cx="9006224" cy="5073415"/>
          </a:xfrm>
          <a:prstGeom prst="rect">
            <a:avLst/>
          </a:prstGeom>
        </p:spPr>
      </p:pic>
      <p:sp>
        <p:nvSpPr>
          <p:cNvPr id="2" name="Title 1">
            <a:extLst>
              <a:ext uri="{FF2B5EF4-FFF2-40B4-BE49-F238E27FC236}">
                <a16:creationId xmlns:a16="http://schemas.microsoft.com/office/drawing/2014/main" id="{F762ABAB-4FB7-427B-B137-FFFAF21B2A20}"/>
              </a:ext>
            </a:extLst>
          </p:cNvPr>
          <p:cNvSpPr>
            <a:spLocks noGrp="1"/>
          </p:cNvSpPr>
          <p:nvPr>
            <p:ph type="title"/>
          </p:nvPr>
        </p:nvSpPr>
        <p:spPr/>
        <p:txBody>
          <a:bodyPr/>
          <a:lstStyle/>
          <a:p>
            <a:r>
              <a:rPr lang="en-US" dirty="0"/>
              <a:t>Current Events</a:t>
            </a:r>
          </a:p>
        </p:txBody>
      </p:sp>
      <p:sp>
        <p:nvSpPr>
          <p:cNvPr id="4" name="Slide Number Placeholder 3">
            <a:extLst>
              <a:ext uri="{FF2B5EF4-FFF2-40B4-BE49-F238E27FC236}">
                <a16:creationId xmlns:a16="http://schemas.microsoft.com/office/drawing/2014/main" id="{3461DDE3-DEDA-419A-8873-8EC1267F6946}"/>
              </a:ext>
            </a:extLst>
          </p:cNvPr>
          <p:cNvSpPr>
            <a:spLocks noGrp="1"/>
          </p:cNvSpPr>
          <p:nvPr>
            <p:ph type="sldNum" sz="quarter" idx="12"/>
          </p:nvPr>
        </p:nvSpPr>
        <p:spPr/>
        <p:txBody>
          <a:bodyPr/>
          <a:lstStyle/>
          <a:p>
            <a:pPr>
              <a:defRPr/>
            </a:pPr>
            <a:fld id="{BEF2A795-0D1C-4340-A163-773CC4D3E4EC}" type="slidenum">
              <a:rPr lang="en-US" smtClean="0"/>
              <a:pPr>
                <a:defRPr/>
              </a:pPr>
              <a:t>8</a:t>
            </a:fld>
            <a:endParaRPr lang="en-US" dirty="0"/>
          </a:p>
        </p:txBody>
      </p:sp>
      <p:pic>
        <p:nvPicPr>
          <p:cNvPr id="3" name="Picture 2">
            <a:extLst>
              <a:ext uri="{FF2B5EF4-FFF2-40B4-BE49-F238E27FC236}">
                <a16:creationId xmlns:a16="http://schemas.microsoft.com/office/drawing/2014/main" id="{A74B2543-1275-46CF-B97E-916B7A4F2B6B}"/>
              </a:ext>
            </a:extLst>
          </p:cNvPr>
          <p:cNvPicPr>
            <a:picLocks noChangeAspect="1"/>
          </p:cNvPicPr>
          <p:nvPr/>
        </p:nvPicPr>
        <p:blipFill>
          <a:blip r:embed="rId3"/>
          <a:stretch>
            <a:fillRect/>
          </a:stretch>
        </p:blipFill>
        <p:spPr>
          <a:xfrm>
            <a:off x="1104901" y="990600"/>
            <a:ext cx="9982197" cy="713014"/>
          </a:xfrm>
          <a:prstGeom prst="rect">
            <a:avLst/>
          </a:prstGeom>
        </p:spPr>
      </p:pic>
      <p:sp>
        <p:nvSpPr>
          <p:cNvPr id="6" name="Rectangle 5">
            <a:extLst>
              <a:ext uri="{FF2B5EF4-FFF2-40B4-BE49-F238E27FC236}">
                <a16:creationId xmlns:a16="http://schemas.microsoft.com/office/drawing/2014/main" id="{690670A5-E15C-43D9-850B-82E37DDEDF8A}"/>
              </a:ext>
            </a:extLst>
          </p:cNvPr>
          <p:cNvSpPr/>
          <p:nvPr/>
        </p:nvSpPr>
        <p:spPr bwMode="auto">
          <a:xfrm>
            <a:off x="3733800" y="2514600"/>
            <a:ext cx="838200" cy="533400"/>
          </a:xfrm>
          <a:prstGeom prst="rect">
            <a:avLst/>
          </a:prstGeom>
          <a:noFill/>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1" charset="-128"/>
            </a:endParaRPr>
          </a:p>
        </p:txBody>
      </p:sp>
    </p:spTree>
    <p:extLst>
      <p:ext uri="{BB962C8B-B14F-4D97-AF65-F5344CB8AC3E}">
        <p14:creationId xmlns:p14="http://schemas.microsoft.com/office/powerpoint/2010/main" val="3129823746"/>
      </p:ext>
    </p:extLst>
  </p:cSld>
  <p:clrMapOvr>
    <a:masterClrMapping/>
  </p:clrMapOvr>
</p:sld>
</file>

<file path=ppt/theme/theme1.xml><?xml version="1.0" encoding="utf-8"?>
<a:theme xmlns:a="http://schemas.openxmlformats.org/drawingml/2006/main" name="Blank Presentation">
  <a:themeElements>
    <a:clrScheme name="Viridis">
      <a:dk1>
        <a:srgbClr val="000000"/>
      </a:dk1>
      <a:lt1>
        <a:srgbClr val="FFFFFF"/>
      </a:lt1>
      <a:dk2>
        <a:srgbClr val="000000"/>
      </a:dk2>
      <a:lt2>
        <a:srgbClr val="808080"/>
      </a:lt2>
      <a:accent1>
        <a:srgbClr val="75568D"/>
      </a:accent1>
      <a:accent2>
        <a:srgbClr val="3B518A"/>
      </a:accent2>
      <a:accent3>
        <a:srgbClr val="0070C0"/>
      </a:accent3>
      <a:accent4>
        <a:srgbClr val="008E88"/>
      </a:accent4>
      <a:accent5>
        <a:srgbClr val="00B050"/>
      </a:accent5>
      <a:accent6>
        <a:srgbClr val="F9BF26"/>
      </a:accent6>
      <a:hlink>
        <a:srgbClr val="007272"/>
      </a:hlink>
      <a:folHlink>
        <a:srgbClr val="99CC00"/>
      </a:folHlink>
    </a:clrScheme>
    <a:fontScheme name="Calibri Fonts">
      <a:majorFont>
        <a:latin typeface="Calibri Light"/>
        <a:ea typeface="ＭＳ Ｐゴシック"/>
        <a:cs typeface=""/>
      </a:majorFont>
      <a:minorFont>
        <a:latin typeface="Calibri"/>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1"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ced_widescreen.potx" id="{BE3CCF59-A0E5-4E5A-AC2B-138A597EFAC8}" vid="{C83CEC7C-4D2E-45AF-8523-B77710495B9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EsriMapsInfo xmlns="ESRI.ArcGIS.Mapping.OfficeIntegration.PowerPointInfo">
  <Version>Version1</Version>
  <RequiresSignIn>False</RequiresSignIn>
</EsriMapsInfo>
</file>

<file path=customXml/item2.xml><?xml version="1.0" encoding="utf-8"?>
<EsriMapsInfo xmlns="ESRI.ArcGIS.Mapping.OfficeIntegration.PowerPointInfo">
  <Version>Version1</Version>
  <RequiresSignIn>False</RequiresSignIn>
</EsriMapsInfo>
</file>

<file path=customXml/item3.xml><?xml version="1.0" encoding="utf-8"?>
<EsriMapsInfo xmlns="ESRI.ArcGIS.Mapping.OfficeIntegration.PowerPointInfo">
  <Version>Version1</Version>
  <RequiresSignIn>False</RequiresSignIn>
</EsriMapsInfo>
</file>

<file path=customXml/item4.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286C687D-6B46-4C75-BAC6-3F5F84F3101B}">
  <ds:schemaRefs>
    <ds:schemaRef ds:uri="ESRI.ArcGIS.Mapping.OfficeIntegration.PowerPointInfo"/>
  </ds:schemaRefs>
</ds:datastoreItem>
</file>

<file path=customXml/itemProps2.xml><?xml version="1.0" encoding="utf-8"?>
<ds:datastoreItem xmlns:ds="http://schemas.openxmlformats.org/officeDocument/2006/customXml" ds:itemID="{1FF5C799-5305-4B9C-ACEA-8F540DD815D8}">
  <ds:schemaRefs>
    <ds:schemaRef ds:uri="ESRI.ArcGIS.Mapping.OfficeIntegration.PowerPointInfo"/>
  </ds:schemaRefs>
</ds:datastoreItem>
</file>

<file path=customXml/itemProps3.xml><?xml version="1.0" encoding="utf-8"?>
<ds:datastoreItem xmlns:ds="http://schemas.openxmlformats.org/officeDocument/2006/customXml" ds:itemID="{4C8F907D-1FBA-4DC9-A544-1D316A9F93DE}">
  <ds:schemaRefs>
    <ds:schemaRef ds:uri="ESRI.ArcGIS.Mapping.OfficeIntegration.PowerPointInfo"/>
  </ds:schemaRefs>
</ds:datastoreItem>
</file>

<file path=customXml/itemProps4.xml><?xml version="1.0" encoding="utf-8"?>
<ds:datastoreItem xmlns:ds="http://schemas.openxmlformats.org/officeDocument/2006/customXml" ds:itemID="{15F4D969-9D3F-44CC-889B-824024543C0E}">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emplate/>
  <TotalTime>5663</TotalTime>
  <Words>344</Words>
  <Application>Microsoft Office PowerPoint</Application>
  <PresentationFormat>Widescreen</PresentationFormat>
  <Paragraphs>58</Paragraphs>
  <Slides>18</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18</vt:i4>
      </vt:variant>
    </vt:vector>
  </HeadingPairs>
  <TitlesOfParts>
    <vt:vector size="24" baseType="lpstr">
      <vt:lpstr>Arial</vt:lpstr>
      <vt:lpstr>Calibri</vt:lpstr>
      <vt:lpstr>Calibri Light</vt:lpstr>
      <vt:lpstr>Times</vt:lpstr>
      <vt:lpstr>Blank Presentation</vt:lpstr>
      <vt:lpstr>Office Theme</vt:lpstr>
      <vt:lpstr>Web Scraping and You: Obtaining Publicly-available Data in a Consistent and High-throughput Manner</vt:lpstr>
      <vt:lpstr>PowerPoint Presentation</vt:lpstr>
      <vt:lpstr>Disclosures: Nico</vt:lpstr>
      <vt:lpstr>PowerPoint Presentation</vt:lpstr>
      <vt:lpstr>Why do I want/need this?  What do I need?</vt:lpstr>
      <vt:lpstr>Use Examples</vt:lpstr>
      <vt:lpstr>Package Installation, Loading, and Browsing</vt:lpstr>
      <vt:lpstr>Current Events</vt:lpstr>
      <vt:lpstr>Current Events</vt:lpstr>
      <vt:lpstr>Current Events</vt:lpstr>
      <vt:lpstr>Current Events</vt:lpstr>
      <vt:lpstr>Current Events</vt:lpstr>
      <vt:lpstr>Current Events</vt:lpstr>
      <vt:lpstr>Current Events</vt:lpstr>
      <vt:lpstr>Current Events</vt:lpstr>
      <vt:lpstr>Current Events</vt:lpstr>
      <vt:lpstr>Conclusions and Concerns</vt:lpstr>
      <vt:lpstr>PowerPoint Presentation</vt:lpstr>
    </vt:vector>
  </TitlesOfParts>
  <Company>Design Studio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CED Presentation</dc:title>
  <dc:creator>Phillips, Katherine</dc:creator>
  <cp:lastModifiedBy>Lowe, Charles</cp:lastModifiedBy>
  <cp:revision>46</cp:revision>
  <cp:lastPrinted>2006-09-22T17:41:18Z</cp:lastPrinted>
  <dcterms:created xsi:type="dcterms:W3CDTF">2018-08-08T13:21:10Z</dcterms:created>
  <dcterms:modified xsi:type="dcterms:W3CDTF">2020-04-29T13:17:08Z</dcterms:modified>
</cp:coreProperties>
</file>